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showSpecialPlsOnTitleSld="0">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Lst>
  <p:sldSz cy="68580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 uri="http://customooxmlschemas.google.com/">
      <go:slidesCustomData xmlns:go="http://customooxmlschemas.google.com/" r:id="rId56" roundtripDataSignature="AMtx7mjHhcIZliV/Oji1vIPP73WqcIktE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12" Type="http://schemas.openxmlformats.org/officeDocument/2006/relationships/slide" Target="slides/slide7.xml"/><Relationship Id="rId56" Type="http://customschemas.google.com/relationships/presentationmetadata" Target="meta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 name="Shape 47"/>
        <p:cNvGrpSpPr/>
        <p:nvPr/>
      </p:nvGrpSpPr>
      <p:grpSpPr>
        <a:xfrm>
          <a:off x="0" y="0"/>
          <a:ext cx="0" cy="0"/>
          <a:chOff x="0" y="0"/>
          <a:chExt cx="0" cy="0"/>
        </a:xfrm>
      </p:grpSpPr>
      <p:sp>
        <p:nvSpPr>
          <p:cNvPr id="48" name="Google Shape;48;p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9" name="Google Shape;49;p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f7ee15ab11_0_6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3" name="Google Shape;153;gf7ee15ab11_0_6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f7ee15ab11_0_7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4" name="Google Shape;174;gf7ee15ab11_0_7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f7ee15ab11_0_7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sz="1550">
                <a:solidFill>
                  <a:srgbClr val="D63200"/>
                </a:solidFill>
                <a:highlight>
                  <a:srgbClr val="F8F8F8"/>
                </a:highlight>
                <a:latin typeface="Courier New"/>
                <a:ea typeface="Courier New"/>
                <a:cs typeface="Courier New"/>
                <a:sym typeface="Courier New"/>
              </a:rPr>
              <a:t>v-if</a:t>
            </a:r>
            <a:r>
              <a:rPr lang="en-US" sz="1800">
                <a:solidFill>
                  <a:srgbClr val="304455"/>
                </a:solidFill>
                <a:highlight>
                  <a:srgbClr val="FFFFFF"/>
                </a:highlight>
                <a:latin typeface="Arial"/>
                <a:ea typeface="Arial"/>
                <a:cs typeface="Arial"/>
                <a:sym typeface="Arial"/>
              </a:rPr>
              <a:t> 有更高的切换开销，而 </a:t>
            </a:r>
            <a:r>
              <a:rPr lang="en-US" sz="1550">
                <a:solidFill>
                  <a:srgbClr val="D63200"/>
                </a:solidFill>
                <a:highlight>
                  <a:srgbClr val="F8F8F8"/>
                </a:highlight>
                <a:latin typeface="Courier New"/>
                <a:ea typeface="Courier New"/>
                <a:cs typeface="Courier New"/>
                <a:sym typeface="Courier New"/>
              </a:rPr>
              <a:t>v-show</a:t>
            </a:r>
            <a:r>
              <a:rPr lang="en-US" sz="1800">
                <a:solidFill>
                  <a:srgbClr val="304455"/>
                </a:solidFill>
                <a:highlight>
                  <a:srgbClr val="FFFFFF"/>
                </a:highlight>
                <a:latin typeface="Arial"/>
                <a:ea typeface="Arial"/>
                <a:cs typeface="Arial"/>
                <a:sym typeface="Arial"/>
              </a:rPr>
              <a:t> 有更高的初始渲染开销。因此，如果需要非常频繁地切换，则使用 </a:t>
            </a:r>
            <a:r>
              <a:rPr lang="en-US" sz="1550">
                <a:solidFill>
                  <a:srgbClr val="D63200"/>
                </a:solidFill>
                <a:highlight>
                  <a:srgbClr val="F8F8F8"/>
                </a:highlight>
                <a:latin typeface="Courier New"/>
                <a:ea typeface="Courier New"/>
                <a:cs typeface="Courier New"/>
                <a:sym typeface="Courier New"/>
              </a:rPr>
              <a:t>v-show</a:t>
            </a:r>
            <a:r>
              <a:rPr lang="en-US" sz="1800">
                <a:solidFill>
                  <a:srgbClr val="304455"/>
                </a:solidFill>
                <a:highlight>
                  <a:srgbClr val="FFFFFF"/>
                </a:highlight>
                <a:latin typeface="Arial"/>
                <a:ea typeface="Arial"/>
                <a:cs typeface="Arial"/>
                <a:sym typeface="Arial"/>
              </a:rPr>
              <a:t> 较好；</a:t>
            </a:r>
            <a:endParaRPr sz="1800">
              <a:solidFill>
                <a:srgbClr val="304455"/>
              </a:solidFill>
              <a:highlight>
                <a:srgbClr val="FFFFFF"/>
              </a:highlight>
              <a:latin typeface="Arial"/>
              <a:ea typeface="Arial"/>
              <a:cs typeface="Arial"/>
              <a:sym typeface="Arial"/>
            </a:endParaRPr>
          </a:p>
          <a:p>
            <a:pPr indent="0" lvl="0" marL="0" rtl="0" algn="l">
              <a:lnSpc>
                <a:spcPct val="100000"/>
              </a:lnSpc>
              <a:spcBef>
                <a:spcPts val="0"/>
              </a:spcBef>
              <a:spcAft>
                <a:spcPts val="0"/>
              </a:spcAft>
              <a:buSzPts val="1400"/>
              <a:buNone/>
            </a:pPr>
            <a:r>
              <a:rPr lang="en-US" sz="2000">
                <a:solidFill>
                  <a:srgbClr val="304455"/>
                </a:solidFill>
                <a:highlight>
                  <a:srgbClr val="FFFFFF"/>
                </a:highlight>
                <a:latin typeface="Arial"/>
                <a:ea typeface="Arial"/>
                <a:cs typeface="Arial"/>
                <a:sym typeface="Arial"/>
              </a:rPr>
              <a:t>如果在运行时条件很少改变，则使用 </a:t>
            </a:r>
            <a:r>
              <a:rPr lang="en-US" sz="1750">
                <a:solidFill>
                  <a:srgbClr val="D63200"/>
                </a:solidFill>
                <a:highlight>
                  <a:srgbClr val="F8F8F8"/>
                </a:highlight>
                <a:latin typeface="Courier New"/>
                <a:ea typeface="Courier New"/>
                <a:cs typeface="Courier New"/>
                <a:sym typeface="Courier New"/>
              </a:rPr>
              <a:t>v-if</a:t>
            </a:r>
            <a:r>
              <a:rPr lang="en-US" sz="2000">
                <a:solidFill>
                  <a:srgbClr val="304455"/>
                </a:solidFill>
                <a:highlight>
                  <a:srgbClr val="FFFFFF"/>
                </a:highlight>
                <a:latin typeface="Arial"/>
                <a:ea typeface="Arial"/>
                <a:cs typeface="Arial"/>
                <a:sym typeface="Arial"/>
              </a:rPr>
              <a:t> 较好。</a:t>
            </a:r>
            <a:endParaRPr sz="2600">
              <a:solidFill>
                <a:srgbClr val="304455"/>
              </a:solidFill>
              <a:highlight>
                <a:srgbClr val="FFFFFF"/>
              </a:highlight>
              <a:latin typeface="Arial"/>
              <a:ea typeface="Arial"/>
              <a:cs typeface="Arial"/>
              <a:sym typeface="Arial"/>
            </a:endParaRPr>
          </a:p>
        </p:txBody>
      </p:sp>
      <p:sp>
        <p:nvSpPr>
          <p:cNvPr id="189" name="Google Shape;189;gf7ee15ab11_0_7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f7ee15ab11_0_23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sz="2600">
              <a:solidFill>
                <a:srgbClr val="304455"/>
              </a:solidFill>
              <a:highlight>
                <a:srgbClr val="FFFFFF"/>
              </a:highlight>
              <a:latin typeface="Arial"/>
              <a:ea typeface="Arial"/>
              <a:cs typeface="Arial"/>
              <a:sym typeface="Arial"/>
            </a:endParaRPr>
          </a:p>
        </p:txBody>
      </p:sp>
      <p:sp>
        <p:nvSpPr>
          <p:cNvPr id="203" name="Google Shape;203;gf7ee15ab11_0_23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f7ee15ab11_0_24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sz="2600">
              <a:solidFill>
                <a:srgbClr val="304455"/>
              </a:solidFill>
              <a:highlight>
                <a:srgbClr val="FFFFFF"/>
              </a:highlight>
              <a:latin typeface="Arial"/>
              <a:ea typeface="Arial"/>
              <a:cs typeface="Arial"/>
              <a:sym typeface="Arial"/>
            </a:endParaRPr>
          </a:p>
        </p:txBody>
      </p:sp>
      <p:sp>
        <p:nvSpPr>
          <p:cNvPr id="215" name="Google Shape;215;gf7ee15ab11_0_24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f7ee15ab11_0_29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32" name="Google Shape;232;gf7ee15ab11_0_29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f7ee15ab11_0_30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39" name="Google Shape;239;gf7ee15ab11_0_30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f7ee15ab11_0_26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sz="2600">
              <a:solidFill>
                <a:srgbClr val="304455"/>
              </a:solidFill>
              <a:highlight>
                <a:srgbClr val="FFFFFF"/>
              </a:highlight>
              <a:latin typeface="Arial"/>
              <a:ea typeface="Arial"/>
              <a:cs typeface="Arial"/>
              <a:sym typeface="Arial"/>
            </a:endParaRPr>
          </a:p>
        </p:txBody>
      </p:sp>
      <p:sp>
        <p:nvSpPr>
          <p:cNvPr id="250" name="Google Shape;250;gf7ee15ab11_0_26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f7ee15ab11_0_8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25000"/>
              </a:lnSpc>
              <a:spcBef>
                <a:spcPts val="1800"/>
              </a:spcBef>
              <a:spcAft>
                <a:spcPts val="0"/>
              </a:spcAft>
              <a:buClr>
                <a:schemeClr val="dk1"/>
              </a:buClr>
              <a:buSzPts val="1100"/>
              <a:buFont typeface="Arial"/>
              <a:buNone/>
            </a:pPr>
            <a:r>
              <a:rPr b="1" lang="en-US" sz="1700">
                <a:solidFill>
                  <a:srgbClr val="2C3E50"/>
                </a:solidFill>
                <a:highlight>
                  <a:srgbClr val="FFFFFF"/>
                </a:highlight>
                <a:latin typeface="Arial"/>
                <a:ea typeface="Arial"/>
                <a:cs typeface="Arial"/>
                <a:sym typeface="Arial"/>
              </a:rPr>
              <a:t>這是由於 JavaScript 的物件型別是以「傳址」(Pass by reference) 的⽅式來進⾏資料傳遞， 若是沒 有透過 function 來回傳另⼀個新物件，則這些⼦元件的 data 就會共⽤同⼀個狀態</a:t>
            </a:r>
            <a:endParaRPr b="1" sz="1700">
              <a:solidFill>
                <a:srgbClr val="2C3E50"/>
              </a:solidFill>
              <a:highlight>
                <a:srgbClr val="FFFFFF"/>
              </a:highlight>
              <a:latin typeface="Arial"/>
              <a:ea typeface="Arial"/>
              <a:cs typeface="Arial"/>
              <a:sym typeface="Arial"/>
            </a:endParaRPr>
          </a:p>
          <a:p>
            <a:pPr indent="0" lvl="0" marL="0" rtl="0" algn="l">
              <a:lnSpc>
                <a:spcPct val="100000"/>
              </a:lnSpc>
              <a:spcBef>
                <a:spcPts val="0"/>
              </a:spcBef>
              <a:spcAft>
                <a:spcPts val="0"/>
              </a:spcAft>
              <a:buSzPts val="1400"/>
              <a:buNone/>
            </a:pPr>
            <a:r>
              <a:t/>
            </a:r>
            <a:endParaRPr/>
          </a:p>
        </p:txBody>
      </p:sp>
      <p:sp>
        <p:nvSpPr>
          <p:cNvPr id="261" name="Google Shape;261;gf7ee15ab11_0_8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f8cfc808a0_0_5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73" name="Google Shape;273;gf8cfc808a0_0_5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7" name="Google Shape;57;p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f8cfc808a0_0_10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96" name="Google Shape;296;gf8cfc808a0_0_10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f8cfc808a0_0_4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如果updateText()不放參數至裡面</a:t>
            </a:r>
            <a:endParaRPr/>
          </a:p>
        </p:txBody>
      </p:sp>
      <p:sp>
        <p:nvSpPr>
          <p:cNvPr id="304" name="Google Shape;304;gf8cfc808a0_0_4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f8cfc808a0_0_2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12" name="Google Shape;312;gf8cfc808a0_0_2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f72945a50e_0_26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27" name="Google Shape;327;gf72945a50e_0_26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f72945a50e_0_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33" name="Google Shape;333;gf72945a50e_0_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f8cfc808a0_0_3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vue -h:vue help</a:t>
            </a:r>
            <a:endParaRPr/>
          </a:p>
          <a:p>
            <a:pPr indent="0" lvl="0" marL="0" rtl="0" algn="l">
              <a:lnSpc>
                <a:spcPct val="100000"/>
              </a:lnSpc>
              <a:spcBef>
                <a:spcPts val="0"/>
              </a:spcBef>
              <a:spcAft>
                <a:spcPts val="0"/>
              </a:spcAft>
              <a:buSzPts val="1400"/>
              <a:buNone/>
            </a:pPr>
            <a:r>
              <a:t/>
            </a:r>
            <a:endParaRPr/>
          </a:p>
        </p:txBody>
      </p:sp>
      <p:sp>
        <p:nvSpPr>
          <p:cNvPr id="342" name="Google Shape;342;gf8cfc808a0_0_3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f8cfc808a0_0_3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需要注意的是，若這時選擇 Default Vue 2.x/3.x 的版本時，相關套件只會包含 babel, eslint，</a:t>
            </a:r>
            <a:r>
              <a:rPr lang="en-US">
                <a:solidFill>
                  <a:srgbClr val="FF0000"/>
                </a:solidFill>
              </a:rPr>
              <a:t>專案內 並不會有 sass-loader、Vuex、Vur-router </a:t>
            </a:r>
            <a:r>
              <a:rPr lang="en-US"/>
              <a:t>等其他套件。</a:t>
            </a:r>
            <a:endParaRPr/>
          </a:p>
        </p:txBody>
      </p:sp>
      <p:sp>
        <p:nvSpPr>
          <p:cNvPr id="349" name="Google Shape;349;gf8cfc808a0_0_3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f72945a50e_0_2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solidFill>
                  <a:srgbClr val="2C3E50"/>
                </a:solidFill>
                <a:highlight>
                  <a:srgbClr val="F3F5F7"/>
                </a:highlight>
                <a:latin typeface="Arial"/>
                <a:ea typeface="Arial"/>
                <a:cs typeface="Arial"/>
                <a:sym typeface="Arial"/>
              </a:rPr>
              <a:t>Vue CLI 提供除了一開始建立專案可以選擇安裝的套件外，在啟動專案後還可以透過 </a:t>
            </a:r>
            <a:r>
              <a:rPr lang="en-US" sz="950">
                <a:solidFill>
                  <a:srgbClr val="FF0000"/>
                </a:solidFill>
                <a:latin typeface="Courier New"/>
                <a:ea typeface="Courier New"/>
                <a:cs typeface="Courier New"/>
                <a:sym typeface="Courier New"/>
              </a:rPr>
              <a:t>vue add</a:t>
            </a:r>
            <a:endParaRPr sz="950">
              <a:solidFill>
                <a:srgbClr val="FF0000"/>
              </a:solidFill>
              <a:latin typeface="Courier New"/>
              <a:ea typeface="Courier New"/>
              <a:cs typeface="Courier New"/>
              <a:sym typeface="Courier New"/>
            </a:endParaRPr>
          </a:p>
          <a:p>
            <a:pPr indent="0" lvl="0" marL="0" rtl="0" algn="l">
              <a:spcBef>
                <a:spcPts val="0"/>
              </a:spcBef>
              <a:spcAft>
                <a:spcPts val="0"/>
              </a:spcAft>
              <a:buSzPts val="1400"/>
              <a:buNone/>
            </a:pPr>
            <a:r>
              <a:rPr lang="en-US"/>
              <a:t>Vue CLI ⽬前⽀援的套件列表可參考： https://cli.vuejs.org/core-plugins/網站</a:t>
            </a:r>
            <a:endParaRPr sz="950">
              <a:solidFill>
                <a:srgbClr val="FF0000"/>
              </a:solidFill>
              <a:latin typeface="Courier New"/>
              <a:ea typeface="Courier New"/>
              <a:cs typeface="Courier New"/>
              <a:sym typeface="Courier New"/>
            </a:endParaRPr>
          </a:p>
          <a:p>
            <a:pPr indent="0" lvl="0" marL="0" rtl="0" algn="l">
              <a:lnSpc>
                <a:spcPct val="100000"/>
              </a:lnSpc>
              <a:spcBef>
                <a:spcPts val="0"/>
              </a:spcBef>
              <a:spcAft>
                <a:spcPts val="0"/>
              </a:spcAft>
              <a:buSzPts val="1400"/>
              <a:buNone/>
            </a:pPr>
            <a:r>
              <a:t/>
            </a:r>
            <a:endParaRPr sz="950">
              <a:solidFill>
                <a:srgbClr val="FF0000"/>
              </a:solidFill>
              <a:latin typeface="Courier New"/>
              <a:ea typeface="Courier New"/>
              <a:cs typeface="Courier New"/>
              <a:sym typeface="Courier New"/>
            </a:endParaRPr>
          </a:p>
          <a:p>
            <a:pPr indent="0" lvl="0" marL="0" rtl="0" algn="l">
              <a:lnSpc>
                <a:spcPct val="100000"/>
              </a:lnSpc>
              <a:spcBef>
                <a:spcPts val="0"/>
              </a:spcBef>
              <a:spcAft>
                <a:spcPts val="0"/>
              </a:spcAft>
              <a:buSzPts val="1400"/>
              <a:buNone/>
            </a:pPr>
            <a:r>
              <a:t/>
            </a:r>
            <a:endParaRPr sz="950">
              <a:solidFill>
                <a:srgbClr val="FF0000"/>
              </a:solidFill>
              <a:latin typeface="Courier New"/>
              <a:ea typeface="Courier New"/>
              <a:cs typeface="Courier New"/>
              <a:sym typeface="Courier New"/>
            </a:endParaRPr>
          </a:p>
        </p:txBody>
      </p:sp>
      <p:sp>
        <p:nvSpPr>
          <p:cNvPr id="358" name="Google Shape;358;gf72945a50e_0_2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f72945a50e_0_3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solidFill>
                  <a:srgbClr val="2C3E50"/>
                </a:solidFill>
                <a:highlight>
                  <a:srgbClr val="F3F5F7"/>
                </a:highlight>
                <a:latin typeface="Arial"/>
                <a:ea typeface="Arial"/>
                <a:cs typeface="Arial"/>
                <a:sym typeface="Arial"/>
              </a:rPr>
              <a:t>Vue CLI 提供除了一開始建立專案可以選擇安裝的套件外，在啟動專案後還可以透過 </a:t>
            </a:r>
            <a:r>
              <a:rPr lang="en-US" sz="950">
                <a:solidFill>
                  <a:srgbClr val="FF0000"/>
                </a:solidFill>
                <a:latin typeface="Courier New"/>
                <a:ea typeface="Courier New"/>
                <a:cs typeface="Courier New"/>
                <a:sym typeface="Courier New"/>
              </a:rPr>
              <a:t>vue add</a:t>
            </a:r>
            <a:endParaRPr sz="950">
              <a:solidFill>
                <a:srgbClr val="FF0000"/>
              </a:solidFill>
              <a:latin typeface="Courier New"/>
              <a:ea typeface="Courier New"/>
              <a:cs typeface="Courier New"/>
              <a:sym typeface="Courier New"/>
            </a:endParaRPr>
          </a:p>
          <a:p>
            <a:pPr indent="0" lvl="0" marL="0" rtl="0" algn="l">
              <a:spcBef>
                <a:spcPts val="0"/>
              </a:spcBef>
              <a:spcAft>
                <a:spcPts val="0"/>
              </a:spcAft>
              <a:buSzPts val="1400"/>
              <a:buNone/>
            </a:pPr>
            <a:r>
              <a:rPr lang="en-US"/>
              <a:t>Vue CLI ⽬前⽀援的套件列表可參考： https://cli.vuejs.org/core-plugins/網站</a:t>
            </a:r>
            <a:endParaRPr sz="950">
              <a:solidFill>
                <a:srgbClr val="FF0000"/>
              </a:solidFill>
              <a:latin typeface="Courier New"/>
              <a:ea typeface="Courier New"/>
              <a:cs typeface="Courier New"/>
              <a:sym typeface="Courier New"/>
            </a:endParaRPr>
          </a:p>
          <a:p>
            <a:pPr indent="0" lvl="0" marL="0" rtl="0" algn="l">
              <a:lnSpc>
                <a:spcPct val="100000"/>
              </a:lnSpc>
              <a:spcBef>
                <a:spcPts val="0"/>
              </a:spcBef>
              <a:spcAft>
                <a:spcPts val="0"/>
              </a:spcAft>
              <a:buSzPts val="1400"/>
              <a:buNone/>
            </a:pPr>
            <a:r>
              <a:t/>
            </a:r>
            <a:endParaRPr sz="950">
              <a:solidFill>
                <a:srgbClr val="FF0000"/>
              </a:solidFill>
              <a:latin typeface="Courier New"/>
              <a:ea typeface="Courier New"/>
              <a:cs typeface="Courier New"/>
              <a:sym typeface="Courier New"/>
            </a:endParaRPr>
          </a:p>
          <a:p>
            <a:pPr indent="0" lvl="0" marL="0" rtl="0" algn="l">
              <a:lnSpc>
                <a:spcPct val="100000"/>
              </a:lnSpc>
              <a:spcBef>
                <a:spcPts val="0"/>
              </a:spcBef>
              <a:spcAft>
                <a:spcPts val="0"/>
              </a:spcAft>
              <a:buSzPts val="1400"/>
              <a:buNone/>
            </a:pPr>
            <a:r>
              <a:t/>
            </a:r>
            <a:endParaRPr sz="950">
              <a:solidFill>
                <a:srgbClr val="FF0000"/>
              </a:solidFill>
              <a:latin typeface="Courier New"/>
              <a:ea typeface="Courier New"/>
              <a:cs typeface="Courier New"/>
              <a:sym typeface="Courier New"/>
            </a:endParaRPr>
          </a:p>
        </p:txBody>
      </p:sp>
      <p:sp>
        <p:nvSpPr>
          <p:cNvPr id="366" name="Google Shape;366;gf72945a50e_0_3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f72945a50e_0_4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solidFill>
                  <a:srgbClr val="2C3E50"/>
                </a:solidFill>
                <a:highlight>
                  <a:srgbClr val="F3F5F7"/>
                </a:highlight>
                <a:latin typeface="Arial"/>
                <a:ea typeface="Arial"/>
                <a:cs typeface="Arial"/>
                <a:sym typeface="Arial"/>
              </a:rPr>
              <a:t>Vue CLI 提供除了一開始建立專案可以選擇安裝的套件外，在啟動專案後還可以透過 </a:t>
            </a:r>
            <a:r>
              <a:rPr lang="en-US" sz="950">
                <a:solidFill>
                  <a:srgbClr val="FF0000"/>
                </a:solidFill>
                <a:latin typeface="Courier New"/>
                <a:ea typeface="Courier New"/>
                <a:cs typeface="Courier New"/>
                <a:sym typeface="Courier New"/>
              </a:rPr>
              <a:t>vue add</a:t>
            </a:r>
            <a:endParaRPr sz="950">
              <a:solidFill>
                <a:srgbClr val="FF0000"/>
              </a:solidFill>
              <a:latin typeface="Courier New"/>
              <a:ea typeface="Courier New"/>
              <a:cs typeface="Courier New"/>
              <a:sym typeface="Courier New"/>
            </a:endParaRPr>
          </a:p>
          <a:p>
            <a:pPr indent="0" lvl="0" marL="0" rtl="0" algn="l">
              <a:spcBef>
                <a:spcPts val="0"/>
              </a:spcBef>
              <a:spcAft>
                <a:spcPts val="0"/>
              </a:spcAft>
              <a:buSzPts val="1400"/>
              <a:buNone/>
            </a:pPr>
            <a:r>
              <a:rPr lang="en-US"/>
              <a:t>Vue CLI ⽬前⽀援的套件列表可參考： https://cli.vuejs.org/core-plugins/網站</a:t>
            </a:r>
            <a:endParaRPr sz="950">
              <a:solidFill>
                <a:srgbClr val="FF0000"/>
              </a:solidFill>
              <a:latin typeface="Courier New"/>
              <a:ea typeface="Courier New"/>
              <a:cs typeface="Courier New"/>
              <a:sym typeface="Courier New"/>
            </a:endParaRPr>
          </a:p>
          <a:p>
            <a:pPr indent="0" lvl="0" marL="0" rtl="0" algn="l">
              <a:lnSpc>
                <a:spcPct val="100000"/>
              </a:lnSpc>
              <a:spcBef>
                <a:spcPts val="0"/>
              </a:spcBef>
              <a:spcAft>
                <a:spcPts val="0"/>
              </a:spcAft>
              <a:buSzPts val="1400"/>
              <a:buNone/>
            </a:pPr>
            <a:r>
              <a:t/>
            </a:r>
            <a:endParaRPr sz="950">
              <a:solidFill>
                <a:srgbClr val="FF0000"/>
              </a:solidFill>
              <a:latin typeface="Courier New"/>
              <a:ea typeface="Courier New"/>
              <a:cs typeface="Courier New"/>
              <a:sym typeface="Courier New"/>
            </a:endParaRPr>
          </a:p>
          <a:p>
            <a:pPr indent="0" lvl="0" marL="0" rtl="0" algn="l">
              <a:lnSpc>
                <a:spcPct val="100000"/>
              </a:lnSpc>
              <a:spcBef>
                <a:spcPts val="0"/>
              </a:spcBef>
              <a:spcAft>
                <a:spcPts val="0"/>
              </a:spcAft>
              <a:buSzPts val="1400"/>
              <a:buNone/>
            </a:pPr>
            <a:r>
              <a:t/>
            </a:r>
            <a:endParaRPr sz="950">
              <a:solidFill>
                <a:srgbClr val="FF0000"/>
              </a:solidFill>
              <a:latin typeface="Courier New"/>
              <a:ea typeface="Courier New"/>
              <a:cs typeface="Courier New"/>
              <a:sym typeface="Courier New"/>
            </a:endParaRPr>
          </a:p>
        </p:txBody>
      </p:sp>
      <p:sp>
        <p:nvSpPr>
          <p:cNvPr id="374" name="Google Shape;374;gf72945a50e_0_4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p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3" name="Google Shape;73;p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f72945a50e_0_6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solidFill>
                  <a:srgbClr val="2C3E50"/>
                </a:solidFill>
                <a:highlight>
                  <a:srgbClr val="F3F5F7"/>
                </a:highlight>
                <a:latin typeface="Arial"/>
                <a:ea typeface="Arial"/>
                <a:cs typeface="Arial"/>
                <a:sym typeface="Arial"/>
              </a:rPr>
              <a:t>Vue CLI 提供除了一開始建立專案可以選擇安裝的套件外，在啟動專案後還可以透過 </a:t>
            </a:r>
            <a:r>
              <a:rPr lang="en-US" sz="950">
                <a:solidFill>
                  <a:srgbClr val="FF0000"/>
                </a:solidFill>
                <a:latin typeface="Courier New"/>
                <a:ea typeface="Courier New"/>
                <a:cs typeface="Courier New"/>
                <a:sym typeface="Courier New"/>
              </a:rPr>
              <a:t>vue add</a:t>
            </a:r>
            <a:endParaRPr sz="950">
              <a:solidFill>
                <a:srgbClr val="FF0000"/>
              </a:solidFill>
              <a:latin typeface="Courier New"/>
              <a:ea typeface="Courier New"/>
              <a:cs typeface="Courier New"/>
              <a:sym typeface="Courier New"/>
            </a:endParaRPr>
          </a:p>
          <a:p>
            <a:pPr indent="0" lvl="0" marL="0" rtl="0" algn="l">
              <a:spcBef>
                <a:spcPts val="0"/>
              </a:spcBef>
              <a:spcAft>
                <a:spcPts val="0"/>
              </a:spcAft>
              <a:buSzPts val="1400"/>
              <a:buNone/>
            </a:pPr>
            <a:r>
              <a:rPr lang="en-US"/>
              <a:t>Vue CLI ⽬前⽀援的套件列表可參考： https://cli.vuejs.org/core-plugins/網站</a:t>
            </a:r>
            <a:endParaRPr sz="950">
              <a:solidFill>
                <a:srgbClr val="FF0000"/>
              </a:solidFill>
              <a:latin typeface="Courier New"/>
              <a:ea typeface="Courier New"/>
              <a:cs typeface="Courier New"/>
              <a:sym typeface="Courier New"/>
            </a:endParaRPr>
          </a:p>
          <a:p>
            <a:pPr indent="0" lvl="0" marL="0" rtl="0" algn="l">
              <a:lnSpc>
                <a:spcPct val="100000"/>
              </a:lnSpc>
              <a:spcBef>
                <a:spcPts val="0"/>
              </a:spcBef>
              <a:spcAft>
                <a:spcPts val="0"/>
              </a:spcAft>
              <a:buSzPts val="1400"/>
              <a:buNone/>
            </a:pPr>
            <a:r>
              <a:t/>
            </a:r>
            <a:endParaRPr sz="950">
              <a:solidFill>
                <a:srgbClr val="FF0000"/>
              </a:solidFill>
              <a:latin typeface="Courier New"/>
              <a:ea typeface="Courier New"/>
              <a:cs typeface="Courier New"/>
              <a:sym typeface="Courier New"/>
            </a:endParaRPr>
          </a:p>
          <a:p>
            <a:pPr indent="0" lvl="0" marL="0" rtl="0" algn="l">
              <a:lnSpc>
                <a:spcPct val="100000"/>
              </a:lnSpc>
              <a:spcBef>
                <a:spcPts val="0"/>
              </a:spcBef>
              <a:spcAft>
                <a:spcPts val="0"/>
              </a:spcAft>
              <a:buSzPts val="1400"/>
              <a:buNone/>
            </a:pPr>
            <a:r>
              <a:t/>
            </a:r>
            <a:endParaRPr sz="950">
              <a:solidFill>
                <a:srgbClr val="FF0000"/>
              </a:solidFill>
              <a:latin typeface="Courier New"/>
              <a:ea typeface="Courier New"/>
              <a:cs typeface="Courier New"/>
              <a:sym typeface="Courier New"/>
            </a:endParaRPr>
          </a:p>
        </p:txBody>
      </p:sp>
      <p:sp>
        <p:nvSpPr>
          <p:cNvPr id="384" name="Google Shape;384;gf72945a50e_0_6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f72945a50e_0_9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400"/>
              <a:buNone/>
            </a:pPr>
            <a:r>
              <a:t/>
            </a:r>
            <a:endParaRPr sz="950">
              <a:solidFill>
                <a:srgbClr val="FF0000"/>
              </a:solidFill>
              <a:latin typeface="Courier New"/>
              <a:ea typeface="Courier New"/>
              <a:cs typeface="Courier New"/>
              <a:sym typeface="Courier New"/>
            </a:endParaRPr>
          </a:p>
          <a:p>
            <a:pPr indent="0" lvl="0" marL="0" rtl="0" algn="l">
              <a:lnSpc>
                <a:spcPct val="100000"/>
              </a:lnSpc>
              <a:spcBef>
                <a:spcPts val="0"/>
              </a:spcBef>
              <a:spcAft>
                <a:spcPts val="0"/>
              </a:spcAft>
              <a:buSzPts val="1400"/>
              <a:buNone/>
            </a:pPr>
            <a:r>
              <a:t/>
            </a:r>
            <a:endParaRPr sz="950">
              <a:solidFill>
                <a:srgbClr val="FF0000"/>
              </a:solidFill>
              <a:latin typeface="Courier New"/>
              <a:ea typeface="Courier New"/>
              <a:cs typeface="Courier New"/>
              <a:sym typeface="Courier New"/>
            </a:endParaRPr>
          </a:p>
          <a:p>
            <a:pPr indent="0" lvl="0" marL="0" rtl="0" algn="l">
              <a:lnSpc>
                <a:spcPct val="100000"/>
              </a:lnSpc>
              <a:spcBef>
                <a:spcPts val="0"/>
              </a:spcBef>
              <a:spcAft>
                <a:spcPts val="0"/>
              </a:spcAft>
              <a:buSzPts val="1400"/>
              <a:buNone/>
            </a:pPr>
            <a:r>
              <a:t/>
            </a:r>
            <a:endParaRPr sz="950">
              <a:solidFill>
                <a:srgbClr val="FF0000"/>
              </a:solidFill>
              <a:latin typeface="Courier New"/>
              <a:ea typeface="Courier New"/>
              <a:cs typeface="Courier New"/>
              <a:sym typeface="Courier New"/>
            </a:endParaRPr>
          </a:p>
        </p:txBody>
      </p:sp>
      <p:sp>
        <p:nvSpPr>
          <p:cNvPr id="397" name="Google Shape;397;gf72945a50e_0_9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f72945a50e_0_10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script </a:t>
            </a:r>
            <a:r>
              <a:rPr lang="en-US">
                <a:solidFill>
                  <a:srgbClr val="2C3E50"/>
                </a:solidFill>
                <a:highlight>
                  <a:srgbClr val="FFFFFF"/>
                </a:highlight>
                <a:latin typeface="Arial"/>
                <a:ea typeface="Arial"/>
                <a:cs typeface="Arial"/>
                <a:sym typeface="Arial"/>
              </a:rPr>
              <a:t>src="https://unpkg.com/vue-router@4"&gt;</a:t>
            </a:r>
            <a:endParaRPr>
              <a:solidFill>
                <a:srgbClr val="2C3E50"/>
              </a:solidFill>
              <a:highlight>
                <a:srgbClr val="FFFFFF"/>
              </a:highlight>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t/>
            </a:r>
            <a:endParaRPr sz="1100">
              <a:latin typeface="Arial"/>
              <a:ea typeface="Arial"/>
              <a:cs typeface="Arial"/>
              <a:sym typeface="Arial"/>
            </a:endParaRPr>
          </a:p>
          <a:p>
            <a:pPr indent="0" lvl="0" marL="0" rtl="0" algn="l">
              <a:spcBef>
                <a:spcPts val="0"/>
              </a:spcBef>
              <a:spcAft>
                <a:spcPts val="0"/>
              </a:spcAft>
              <a:buSzPts val="1400"/>
              <a:buNone/>
            </a:pPr>
            <a:r>
              <a:t/>
            </a:r>
            <a:endParaRPr sz="950">
              <a:solidFill>
                <a:srgbClr val="FF0000"/>
              </a:solidFill>
              <a:latin typeface="Courier New"/>
              <a:ea typeface="Courier New"/>
              <a:cs typeface="Courier New"/>
              <a:sym typeface="Courier New"/>
            </a:endParaRPr>
          </a:p>
          <a:p>
            <a:pPr indent="0" lvl="0" marL="0" rtl="0" algn="l">
              <a:lnSpc>
                <a:spcPct val="100000"/>
              </a:lnSpc>
              <a:spcBef>
                <a:spcPts val="0"/>
              </a:spcBef>
              <a:spcAft>
                <a:spcPts val="0"/>
              </a:spcAft>
              <a:buSzPts val="1400"/>
              <a:buNone/>
            </a:pPr>
            <a:r>
              <a:t/>
            </a:r>
            <a:endParaRPr sz="950">
              <a:solidFill>
                <a:srgbClr val="FF0000"/>
              </a:solidFill>
              <a:latin typeface="Courier New"/>
              <a:ea typeface="Courier New"/>
              <a:cs typeface="Courier New"/>
              <a:sym typeface="Courier New"/>
            </a:endParaRPr>
          </a:p>
          <a:p>
            <a:pPr indent="0" lvl="0" marL="0" rtl="0" algn="l">
              <a:lnSpc>
                <a:spcPct val="100000"/>
              </a:lnSpc>
              <a:spcBef>
                <a:spcPts val="0"/>
              </a:spcBef>
              <a:spcAft>
                <a:spcPts val="0"/>
              </a:spcAft>
              <a:buSzPts val="1400"/>
              <a:buNone/>
            </a:pPr>
            <a:r>
              <a:t/>
            </a:r>
            <a:endParaRPr sz="950">
              <a:solidFill>
                <a:srgbClr val="FF0000"/>
              </a:solidFill>
              <a:latin typeface="Courier New"/>
              <a:ea typeface="Courier New"/>
              <a:cs typeface="Courier New"/>
              <a:sym typeface="Courier New"/>
            </a:endParaRPr>
          </a:p>
        </p:txBody>
      </p:sp>
      <p:sp>
        <p:nvSpPr>
          <p:cNvPr id="404" name="Google Shape;404;gf72945a50e_0_10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f72945a50e_0_10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a tag 要自己分辨 hash/history 模式，router-link 會自動幫你加上 .router-link-exact-active</a:t>
            </a:r>
            <a:endParaRPr b="1">
              <a:solidFill>
                <a:srgbClr val="777777"/>
              </a:solidFill>
              <a:latin typeface="Arial"/>
              <a:ea typeface="Arial"/>
              <a:cs typeface="Arial"/>
              <a:sym typeface="Arial"/>
            </a:endParaRPr>
          </a:p>
          <a:p>
            <a:pPr indent="0" lvl="0" marL="139700" marR="139700" rtl="0" algn="l">
              <a:lnSpc>
                <a:spcPct val="115000"/>
              </a:lnSpc>
              <a:spcBef>
                <a:spcPts val="0"/>
              </a:spcBef>
              <a:spcAft>
                <a:spcPts val="0"/>
              </a:spcAft>
              <a:buClr>
                <a:schemeClr val="dk1"/>
              </a:buClr>
              <a:buSzPts val="1100"/>
              <a:buFont typeface="Arial"/>
              <a:buNone/>
            </a:pPr>
            <a:r>
              <a:t/>
            </a:r>
            <a:endParaRPr b="1">
              <a:solidFill>
                <a:srgbClr val="777777"/>
              </a:solidFill>
              <a:latin typeface="Arial"/>
              <a:ea typeface="Arial"/>
              <a:cs typeface="Arial"/>
              <a:sym typeface="Arial"/>
            </a:endParaRPr>
          </a:p>
          <a:p>
            <a:pPr indent="0" lvl="0" marL="0" rtl="0" algn="l">
              <a:lnSpc>
                <a:spcPct val="100000"/>
              </a:lnSpc>
              <a:spcBef>
                <a:spcPts val="1200"/>
              </a:spcBef>
              <a:spcAft>
                <a:spcPts val="0"/>
              </a:spcAft>
              <a:buSzPts val="1400"/>
              <a:buNone/>
            </a:pPr>
            <a:r>
              <a:t/>
            </a:r>
            <a:endParaRPr sz="950">
              <a:solidFill>
                <a:srgbClr val="FF0000"/>
              </a:solidFill>
              <a:latin typeface="Courier New"/>
              <a:ea typeface="Courier New"/>
              <a:cs typeface="Courier New"/>
              <a:sym typeface="Courier New"/>
            </a:endParaRPr>
          </a:p>
          <a:p>
            <a:pPr indent="0" lvl="0" marL="0" rtl="0" algn="l">
              <a:lnSpc>
                <a:spcPct val="100000"/>
              </a:lnSpc>
              <a:spcBef>
                <a:spcPts val="0"/>
              </a:spcBef>
              <a:spcAft>
                <a:spcPts val="0"/>
              </a:spcAft>
              <a:buSzPts val="1400"/>
              <a:buNone/>
            </a:pPr>
            <a:r>
              <a:t/>
            </a:r>
            <a:endParaRPr sz="950">
              <a:solidFill>
                <a:srgbClr val="FF0000"/>
              </a:solidFill>
              <a:latin typeface="Courier New"/>
              <a:ea typeface="Courier New"/>
              <a:cs typeface="Courier New"/>
              <a:sym typeface="Courier New"/>
            </a:endParaRPr>
          </a:p>
        </p:txBody>
      </p:sp>
      <p:sp>
        <p:nvSpPr>
          <p:cNvPr id="418" name="Google Shape;418;gf72945a50e_0_10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gf72945a50e_0_16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100"/>
              <a:buNone/>
            </a:pPr>
            <a:r>
              <a:t/>
            </a:r>
            <a:endParaRPr b="1">
              <a:solidFill>
                <a:srgbClr val="777777"/>
              </a:solidFill>
              <a:latin typeface="Arial"/>
              <a:ea typeface="Arial"/>
              <a:cs typeface="Arial"/>
              <a:sym typeface="Arial"/>
            </a:endParaRPr>
          </a:p>
          <a:p>
            <a:pPr indent="0" lvl="0" marL="139700" marR="139700" rtl="0" algn="l">
              <a:lnSpc>
                <a:spcPct val="115000"/>
              </a:lnSpc>
              <a:spcBef>
                <a:spcPts val="0"/>
              </a:spcBef>
              <a:spcAft>
                <a:spcPts val="0"/>
              </a:spcAft>
              <a:buSzPts val="1100"/>
              <a:buNone/>
            </a:pPr>
            <a:r>
              <a:t/>
            </a:r>
            <a:endParaRPr b="1">
              <a:solidFill>
                <a:srgbClr val="777777"/>
              </a:solidFill>
              <a:latin typeface="Arial"/>
              <a:ea typeface="Arial"/>
              <a:cs typeface="Arial"/>
              <a:sym typeface="Arial"/>
            </a:endParaRPr>
          </a:p>
          <a:p>
            <a:pPr indent="0" lvl="0" marL="0" rtl="0" algn="l">
              <a:lnSpc>
                <a:spcPct val="100000"/>
              </a:lnSpc>
              <a:spcBef>
                <a:spcPts val="1200"/>
              </a:spcBef>
              <a:spcAft>
                <a:spcPts val="0"/>
              </a:spcAft>
              <a:buSzPts val="1400"/>
              <a:buNone/>
            </a:pPr>
            <a:r>
              <a:t/>
            </a:r>
            <a:endParaRPr sz="950">
              <a:solidFill>
                <a:srgbClr val="FF0000"/>
              </a:solidFill>
              <a:latin typeface="Courier New"/>
              <a:ea typeface="Courier New"/>
              <a:cs typeface="Courier New"/>
              <a:sym typeface="Courier New"/>
            </a:endParaRPr>
          </a:p>
          <a:p>
            <a:pPr indent="0" lvl="0" marL="0" rtl="0" algn="l">
              <a:lnSpc>
                <a:spcPct val="100000"/>
              </a:lnSpc>
              <a:spcBef>
                <a:spcPts val="0"/>
              </a:spcBef>
              <a:spcAft>
                <a:spcPts val="0"/>
              </a:spcAft>
              <a:buSzPts val="1400"/>
              <a:buNone/>
            </a:pPr>
            <a:r>
              <a:t/>
            </a:r>
            <a:endParaRPr sz="950">
              <a:solidFill>
                <a:srgbClr val="FF0000"/>
              </a:solidFill>
              <a:latin typeface="Courier New"/>
              <a:ea typeface="Courier New"/>
              <a:cs typeface="Courier New"/>
              <a:sym typeface="Courier New"/>
            </a:endParaRPr>
          </a:p>
        </p:txBody>
      </p:sp>
      <p:sp>
        <p:nvSpPr>
          <p:cNvPr id="436" name="Google Shape;436;gf72945a50e_0_16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gf72945a50e_0_18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100"/>
              <a:buNone/>
            </a:pPr>
            <a:r>
              <a:t/>
            </a:r>
            <a:endParaRPr b="1">
              <a:solidFill>
                <a:srgbClr val="777777"/>
              </a:solidFill>
              <a:latin typeface="Arial"/>
              <a:ea typeface="Arial"/>
              <a:cs typeface="Arial"/>
              <a:sym typeface="Arial"/>
            </a:endParaRPr>
          </a:p>
          <a:p>
            <a:pPr indent="0" lvl="0" marL="139700" marR="139700" rtl="0" algn="l">
              <a:lnSpc>
                <a:spcPct val="115000"/>
              </a:lnSpc>
              <a:spcBef>
                <a:spcPts val="0"/>
              </a:spcBef>
              <a:spcAft>
                <a:spcPts val="0"/>
              </a:spcAft>
              <a:buSzPts val="1100"/>
              <a:buNone/>
            </a:pPr>
            <a:r>
              <a:t/>
            </a:r>
            <a:endParaRPr b="1">
              <a:solidFill>
                <a:srgbClr val="777777"/>
              </a:solidFill>
              <a:latin typeface="Arial"/>
              <a:ea typeface="Arial"/>
              <a:cs typeface="Arial"/>
              <a:sym typeface="Arial"/>
            </a:endParaRPr>
          </a:p>
          <a:p>
            <a:pPr indent="0" lvl="0" marL="0" rtl="0" algn="l">
              <a:lnSpc>
                <a:spcPct val="100000"/>
              </a:lnSpc>
              <a:spcBef>
                <a:spcPts val="1200"/>
              </a:spcBef>
              <a:spcAft>
                <a:spcPts val="0"/>
              </a:spcAft>
              <a:buSzPts val="1400"/>
              <a:buNone/>
            </a:pPr>
            <a:r>
              <a:t/>
            </a:r>
            <a:endParaRPr sz="950">
              <a:solidFill>
                <a:srgbClr val="FF0000"/>
              </a:solidFill>
              <a:latin typeface="Courier New"/>
              <a:ea typeface="Courier New"/>
              <a:cs typeface="Courier New"/>
              <a:sym typeface="Courier New"/>
            </a:endParaRPr>
          </a:p>
          <a:p>
            <a:pPr indent="0" lvl="0" marL="0" rtl="0" algn="l">
              <a:lnSpc>
                <a:spcPct val="100000"/>
              </a:lnSpc>
              <a:spcBef>
                <a:spcPts val="0"/>
              </a:spcBef>
              <a:spcAft>
                <a:spcPts val="0"/>
              </a:spcAft>
              <a:buSzPts val="1400"/>
              <a:buNone/>
            </a:pPr>
            <a:r>
              <a:t/>
            </a:r>
            <a:endParaRPr sz="950">
              <a:solidFill>
                <a:srgbClr val="FF0000"/>
              </a:solidFill>
              <a:latin typeface="Courier New"/>
              <a:ea typeface="Courier New"/>
              <a:cs typeface="Courier New"/>
              <a:sym typeface="Courier New"/>
            </a:endParaRPr>
          </a:p>
        </p:txBody>
      </p:sp>
      <p:sp>
        <p:nvSpPr>
          <p:cNvPr id="458" name="Google Shape;458;gf72945a50e_0_18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gf72945a50e_0_21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139700" marR="139700" rtl="0" algn="l">
              <a:lnSpc>
                <a:spcPct val="115000"/>
              </a:lnSpc>
              <a:spcBef>
                <a:spcPts val="0"/>
              </a:spcBef>
              <a:spcAft>
                <a:spcPts val="0"/>
              </a:spcAft>
              <a:buSzPts val="1100"/>
              <a:buNone/>
            </a:pPr>
            <a:r>
              <a:t/>
            </a:r>
            <a:endParaRPr b="1">
              <a:solidFill>
                <a:srgbClr val="777777"/>
              </a:solidFill>
              <a:latin typeface="Arial"/>
              <a:ea typeface="Arial"/>
              <a:cs typeface="Arial"/>
              <a:sym typeface="Arial"/>
            </a:endParaRPr>
          </a:p>
          <a:p>
            <a:pPr indent="0" lvl="0" marL="0" rtl="0" algn="l">
              <a:lnSpc>
                <a:spcPct val="100000"/>
              </a:lnSpc>
              <a:spcBef>
                <a:spcPts val="1200"/>
              </a:spcBef>
              <a:spcAft>
                <a:spcPts val="0"/>
              </a:spcAft>
              <a:buSzPts val="1400"/>
              <a:buNone/>
            </a:pPr>
            <a:r>
              <a:t/>
            </a:r>
            <a:endParaRPr sz="950">
              <a:solidFill>
                <a:srgbClr val="FF0000"/>
              </a:solidFill>
              <a:latin typeface="Courier New"/>
              <a:ea typeface="Courier New"/>
              <a:cs typeface="Courier New"/>
              <a:sym typeface="Courier New"/>
            </a:endParaRPr>
          </a:p>
          <a:p>
            <a:pPr indent="0" lvl="0" marL="0" rtl="0" algn="l">
              <a:lnSpc>
                <a:spcPct val="100000"/>
              </a:lnSpc>
              <a:spcBef>
                <a:spcPts val="0"/>
              </a:spcBef>
              <a:spcAft>
                <a:spcPts val="0"/>
              </a:spcAft>
              <a:buSzPts val="1400"/>
              <a:buNone/>
            </a:pPr>
            <a:r>
              <a:t/>
            </a:r>
            <a:endParaRPr sz="950">
              <a:solidFill>
                <a:srgbClr val="FF0000"/>
              </a:solidFill>
              <a:latin typeface="Courier New"/>
              <a:ea typeface="Courier New"/>
              <a:cs typeface="Courier New"/>
              <a:sym typeface="Courier New"/>
            </a:endParaRPr>
          </a:p>
        </p:txBody>
      </p:sp>
      <p:sp>
        <p:nvSpPr>
          <p:cNvPr id="476" name="Google Shape;476;gf72945a50e_0_21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gf72945a50e_0_24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139700" marR="139700" rtl="0" algn="l">
              <a:lnSpc>
                <a:spcPct val="115000"/>
              </a:lnSpc>
              <a:spcBef>
                <a:spcPts val="0"/>
              </a:spcBef>
              <a:spcAft>
                <a:spcPts val="0"/>
              </a:spcAft>
              <a:buSzPts val="1100"/>
              <a:buNone/>
            </a:pPr>
            <a:r>
              <a:t/>
            </a:r>
            <a:endParaRPr b="1">
              <a:solidFill>
                <a:srgbClr val="777777"/>
              </a:solidFill>
              <a:latin typeface="Arial"/>
              <a:ea typeface="Arial"/>
              <a:cs typeface="Arial"/>
              <a:sym typeface="Arial"/>
            </a:endParaRPr>
          </a:p>
          <a:p>
            <a:pPr indent="0" lvl="0" marL="0" rtl="0" algn="l">
              <a:lnSpc>
                <a:spcPct val="100000"/>
              </a:lnSpc>
              <a:spcBef>
                <a:spcPts val="1200"/>
              </a:spcBef>
              <a:spcAft>
                <a:spcPts val="0"/>
              </a:spcAft>
              <a:buSzPts val="1400"/>
              <a:buNone/>
            </a:pPr>
            <a:r>
              <a:t/>
            </a:r>
            <a:endParaRPr sz="950">
              <a:solidFill>
                <a:srgbClr val="FF0000"/>
              </a:solidFill>
              <a:latin typeface="Courier New"/>
              <a:ea typeface="Courier New"/>
              <a:cs typeface="Courier New"/>
              <a:sym typeface="Courier New"/>
            </a:endParaRPr>
          </a:p>
          <a:p>
            <a:pPr indent="0" lvl="0" marL="0" rtl="0" algn="l">
              <a:lnSpc>
                <a:spcPct val="100000"/>
              </a:lnSpc>
              <a:spcBef>
                <a:spcPts val="0"/>
              </a:spcBef>
              <a:spcAft>
                <a:spcPts val="0"/>
              </a:spcAft>
              <a:buSzPts val="1400"/>
              <a:buNone/>
            </a:pPr>
            <a:r>
              <a:t/>
            </a:r>
            <a:endParaRPr sz="950">
              <a:solidFill>
                <a:srgbClr val="FF0000"/>
              </a:solidFill>
              <a:latin typeface="Courier New"/>
              <a:ea typeface="Courier New"/>
              <a:cs typeface="Courier New"/>
              <a:sym typeface="Courier New"/>
            </a:endParaRPr>
          </a:p>
        </p:txBody>
      </p:sp>
      <p:sp>
        <p:nvSpPr>
          <p:cNvPr id="493" name="Google Shape;493;gf72945a50e_0_24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gf72945a50e_0_27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02" name="Google Shape;502;gf72945a50e_0_27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gf72945a50e_0_28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139700" marR="139700" rtl="0" algn="l">
              <a:lnSpc>
                <a:spcPct val="115000"/>
              </a:lnSpc>
              <a:spcBef>
                <a:spcPts val="0"/>
              </a:spcBef>
              <a:spcAft>
                <a:spcPts val="0"/>
              </a:spcAft>
              <a:buSzPts val="1100"/>
              <a:buNone/>
            </a:pPr>
            <a:r>
              <a:t/>
            </a:r>
            <a:endParaRPr b="1">
              <a:solidFill>
                <a:srgbClr val="777777"/>
              </a:solidFill>
              <a:latin typeface="Arial"/>
              <a:ea typeface="Arial"/>
              <a:cs typeface="Arial"/>
              <a:sym typeface="Arial"/>
            </a:endParaRPr>
          </a:p>
          <a:p>
            <a:pPr indent="0" lvl="0" marL="0" rtl="0" algn="l">
              <a:lnSpc>
                <a:spcPct val="100000"/>
              </a:lnSpc>
              <a:spcBef>
                <a:spcPts val="1200"/>
              </a:spcBef>
              <a:spcAft>
                <a:spcPts val="0"/>
              </a:spcAft>
              <a:buSzPts val="1400"/>
              <a:buNone/>
            </a:pPr>
            <a:r>
              <a:t/>
            </a:r>
            <a:endParaRPr sz="950">
              <a:solidFill>
                <a:srgbClr val="FF0000"/>
              </a:solidFill>
              <a:latin typeface="Courier New"/>
              <a:ea typeface="Courier New"/>
              <a:cs typeface="Courier New"/>
              <a:sym typeface="Courier New"/>
            </a:endParaRPr>
          </a:p>
          <a:p>
            <a:pPr indent="0" lvl="0" marL="0" rtl="0" algn="l">
              <a:lnSpc>
                <a:spcPct val="100000"/>
              </a:lnSpc>
              <a:spcBef>
                <a:spcPts val="0"/>
              </a:spcBef>
              <a:spcAft>
                <a:spcPts val="0"/>
              </a:spcAft>
              <a:buSzPts val="1400"/>
              <a:buNone/>
            </a:pPr>
            <a:r>
              <a:t/>
            </a:r>
            <a:endParaRPr sz="950">
              <a:solidFill>
                <a:srgbClr val="FF0000"/>
              </a:solidFill>
              <a:latin typeface="Courier New"/>
              <a:ea typeface="Courier New"/>
              <a:cs typeface="Courier New"/>
              <a:sym typeface="Courier New"/>
            </a:endParaRPr>
          </a:p>
        </p:txBody>
      </p:sp>
      <p:sp>
        <p:nvSpPr>
          <p:cNvPr id="509" name="Google Shape;509;gf72945a50e_0_28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p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0" name="Google Shape;80;p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 name="Shape 521"/>
        <p:cNvGrpSpPr/>
        <p:nvPr/>
      </p:nvGrpSpPr>
      <p:grpSpPr>
        <a:xfrm>
          <a:off x="0" y="0"/>
          <a:ext cx="0" cy="0"/>
          <a:chOff x="0" y="0"/>
          <a:chExt cx="0" cy="0"/>
        </a:xfrm>
      </p:grpSpPr>
      <p:sp>
        <p:nvSpPr>
          <p:cNvPr id="522" name="Google Shape;522;gf72945a50e_0_30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139700" marR="139700" rtl="0" algn="l">
              <a:lnSpc>
                <a:spcPct val="115000"/>
              </a:lnSpc>
              <a:spcBef>
                <a:spcPts val="0"/>
              </a:spcBef>
              <a:spcAft>
                <a:spcPts val="0"/>
              </a:spcAft>
              <a:buSzPts val="1100"/>
              <a:buNone/>
            </a:pPr>
            <a:r>
              <a:t/>
            </a:r>
            <a:endParaRPr b="1">
              <a:solidFill>
                <a:srgbClr val="777777"/>
              </a:solidFill>
              <a:latin typeface="Arial"/>
              <a:ea typeface="Arial"/>
              <a:cs typeface="Arial"/>
              <a:sym typeface="Arial"/>
            </a:endParaRPr>
          </a:p>
          <a:p>
            <a:pPr indent="0" lvl="0" marL="0" rtl="0" algn="l">
              <a:lnSpc>
                <a:spcPct val="100000"/>
              </a:lnSpc>
              <a:spcBef>
                <a:spcPts val="1200"/>
              </a:spcBef>
              <a:spcAft>
                <a:spcPts val="0"/>
              </a:spcAft>
              <a:buSzPts val="1400"/>
              <a:buNone/>
            </a:pPr>
            <a:r>
              <a:t/>
            </a:r>
            <a:endParaRPr sz="950">
              <a:solidFill>
                <a:srgbClr val="FF0000"/>
              </a:solidFill>
              <a:latin typeface="Courier New"/>
              <a:ea typeface="Courier New"/>
              <a:cs typeface="Courier New"/>
              <a:sym typeface="Courier New"/>
            </a:endParaRPr>
          </a:p>
          <a:p>
            <a:pPr indent="0" lvl="0" marL="0" rtl="0" algn="l">
              <a:lnSpc>
                <a:spcPct val="100000"/>
              </a:lnSpc>
              <a:spcBef>
                <a:spcPts val="0"/>
              </a:spcBef>
              <a:spcAft>
                <a:spcPts val="0"/>
              </a:spcAft>
              <a:buSzPts val="1400"/>
              <a:buNone/>
            </a:pPr>
            <a:r>
              <a:t/>
            </a:r>
            <a:endParaRPr sz="950">
              <a:solidFill>
                <a:srgbClr val="FF0000"/>
              </a:solidFill>
              <a:latin typeface="Courier New"/>
              <a:ea typeface="Courier New"/>
              <a:cs typeface="Courier New"/>
              <a:sym typeface="Courier New"/>
            </a:endParaRPr>
          </a:p>
        </p:txBody>
      </p:sp>
      <p:sp>
        <p:nvSpPr>
          <p:cNvPr id="523" name="Google Shape;523;gf72945a50e_0_30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 name="Shape 541"/>
        <p:cNvGrpSpPr/>
        <p:nvPr/>
      </p:nvGrpSpPr>
      <p:grpSpPr>
        <a:xfrm>
          <a:off x="0" y="0"/>
          <a:ext cx="0" cy="0"/>
          <a:chOff x="0" y="0"/>
          <a:chExt cx="0" cy="0"/>
        </a:xfrm>
      </p:grpSpPr>
      <p:sp>
        <p:nvSpPr>
          <p:cNvPr id="542" name="Google Shape;542;gf72945a50e_0_32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139700" marR="139700" rtl="0" algn="l">
              <a:lnSpc>
                <a:spcPct val="115000"/>
              </a:lnSpc>
              <a:spcBef>
                <a:spcPts val="0"/>
              </a:spcBef>
              <a:spcAft>
                <a:spcPts val="0"/>
              </a:spcAft>
              <a:buSzPts val="1100"/>
              <a:buNone/>
            </a:pPr>
            <a:r>
              <a:t/>
            </a:r>
            <a:endParaRPr b="1">
              <a:solidFill>
                <a:srgbClr val="777777"/>
              </a:solidFill>
              <a:latin typeface="Arial"/>
              <a:ea typeface="Arial"/>
              <a:cs typeface="Arial"/>
              <a:sym typeface="Arial"/>
            </a:endParaRPr>
          </a:p>
          <a:p>
            <a:pPr indent="0" lvl="0" marL="0" rtl="0" algn="l">
              <a:lnSpc>
                <a:spcPct val="100000"/>
              </a:lnSpc>
              <a:spcBef>
                <a:spcPts val="1200"/>
              </a:spcBef>
              <a:spcAft>
                <a:spcPts val="0"/>
              </a:spcAft>
              <a:buSzPts val="1400"/>
              <a:buNone/>
            </a:pPr>
            <a:r>
              <a:t/>
            </a:r>
            <a:endParaRPr sz="950">
              <a:solidFill>
                <a:srgbClr val="FF0000"/>
              </a:solidFill>
              <a:latin typeface="Courier New"/>
              <a:ea typeface="Courier New"/>
              <a:cs typeface="Courier New"/>
              <a:sym typeface="Courier New"/>
            </a:endParaRPr>
          </a:p>
          <a:p>
            <a:pPr indent="0" lvl="0" marL="0" rtl="0" algn="l">
              <a:lnSpc>
                <a:spcPct val="100000"/>
              </a:lnSpc>
              <a:spcBef>
                <a:spcPts val="0"/>
              </a:spcBef>
              <a:spcAft>
                <a:spcPts val="0"/>
              </a:spcAft>
              <a:buSzPts val="1400"/>
              <a:buNone/>
            </a:pPr>
            <a:r>
              <a:t/>
            </a:r>
            <a:endParaRPr sz="950">
              <a:solidFill>
                <a:srgbClr val="FF0000"/>
              </a:solidFill>
              <a:latin typeface="Courier New"/>
              <a:ea typeface="Courier New"/>
              <a:cs typeface="Courier New"/>
              <a:sym typeface="Courier New"/>
            </a:endParaRPr>
          </a:p>
        </p:txBody>
      </p:sp>
      <p:sp>
        <p:nvSpPr>
          <p:cNvPr id="543" name="Google Shape;543;gf72945a50e_0_32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6" name="Shape 566"/>
        <p:cNvGrpSpPr/>
        <p:nvPr/>
      </p:nvGrpSpPr>
      <p:grpSpPr>
        <a:xfrm>
          <a:off x="0" y="0"/>
          <a:ext cx="0" cy="0"/>
          <a:chOff x="0" y="0"/>
          <a:chExt cx="0" cy="0"/>
        </a:xfrm>
      </p:grpSpPr>
      <p:sp>
        <p:nvSpPr>
          <p:cNvPr id="567" name="Google Shape;567;gf72945a50e_0_36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139700" marR="139700" rtl="0" algn="l">
              <a:lnSpc>
                <a:spcPct val="115000"/>
              </a:lnSpc>
              <a:spcBef>
                <a:spcPts val="0"/>
              </a:spcBef>
              <a:spcAft>
                <a:spcPts val="0"/>
              </a:spcAft>
              <a:buSzPts val="1100"/>
              <a:buNone/>
            </a:pPr>
            <a:r>
              <a:t/>
            </a:r>
            <a:endParaRPr b="1">
              <a:solidFill>
                <a:srgbClr val="777777"/>
              </a:solidFill>
              <a:latin typeface="Arial"/>
              <a:ea typeface="Arial"/>
              <a:cs typeface="Arial"/>
              <a:sym typeface="Arial"/>
            </a:endParaRPr>
          </a:p>
          <a:p>
            <a:pPr indent="0" lvl="0" marL="0" rtl="0" algn="l">
              <a:lnSpc>
                <a:spcPct val="100000"/>
              </a:lnSpc>
              <a:spcBef>
                <a:spcPts val="1200"/>
              </a:spcBef>
              <a:spcAft>
                <a:spcPts val="0"/>
              </a:spcAft>
              <a:buSzPts val="1400"/>
              <a:buNone/>
            </a:pPr>
            <a:r>
              <a:t/>
            </a:r>
            <a:endParaRPr sz="950">
              <a:solidFill>
                <a:srgbClr val="FF0000"/>
              </a:solidFill>
              <a:latin typeface="Courier New"/>
              <a:ea typeface="Courier New"/>
              <a:cs typeface="Courier New"/>
              <a:sym typeface="Courier New"/>
            </a:endParaRPr>
          </a:p>
          <a:p>
            <a:pPr indent="0" lvl="0" marL="0" rtl="0" algn="l">
              <a:lnSpc>
                <a:spcPct val="100000"/>
              </a:lnSpc>
              <a:spcBef>
                <a:spcPts val="0"/>
              </a:spcBef>
              <a:spcAft>
                <a:spcPts val="0"/>
              </a:spcAft>
              <a:buSzPts val="1400"/>
              <a:buNone/>
            </a:pPr>
            <a:r>
              <a:t/>
            </a:r>
            <a:endParaRPr sz="950">
              <a:solidFill>
                <a:srgbClr val="FF0000"/>
              </a:solidFill>
              <a:latin typeface="Courier New"/>
              <a:ea typeface="Courier New"/>
              <a:cs typeface="Courier New"/>
              <a:sym typeface="Courier New"/>
            </a:endParaRPr>
          </a:p>
        </p:txBody>
      </p:sp>
      <p:sp>
        <p:nvSpPr>
          <p:cNvPr id="568" name="Google Shape;568;gf72945a50e_0_36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8" name="Shape 588"/>
        <p:cNvGrpSpPr/>
        <p:nvPr/>
      </p:nvGrpSpPr>
      <p:grpSpPr>
        <a:xfrm>
          <a:off x="0" y="0"/>
          <a:ext cx="0" cy="0"/>
          <a:chOff x="0" y="0"/>
          <a:chExt cx="0" cy="0"/>
        </a:xfrm>
      </p:grpSpPr>
      <p:sp>
        <p:nvSpPr>
          <p:cNvPr id="589" name="Google Shape;589;gf72945a50e_0_38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139700" marR="139700" rtl="0" algn="l">
              <a:lnSpc>
                <a:spcPct val="115000"/>
              </a:lnSpc>
              <a:spcBef>
                <a:spcPts val="0"/>
              </a:spcBef>
              <a:spcAft>
                <a:spcPts val="0"/>
              </a:spcAft>
              <a:buSzPts val="1100"/>
              <a:buNone/>
            </a:pPr>
            <a:r>
              <a:t/>
            </a:r>
            <a:endParaRPr b="1">
              <a:solidFill>
                <a:srgbClr val="777777"/>
              </a:solidFill>
              <a:latin typeface="Arial"/>
              <a:ea typeface="Arial"/>
              <a:cs typeface="Arial"/>
              <a:sym typeface="Arial"/>
            </a:endParaRPr>
          </a:p>
          <a:p>
            <a:pPr indent="0" lvl="0" marL="0" rtl="0" algn="l">
              <a:lnSpc>
                <a:spcPct val="100000"/>
              </a:lnSpc>
              <a:spcBef>
                <a:spcPts val="1200"/>
              </a:spcBef>
              <a:spcAft>
                <a:spcPts val="0"/>
              </a:spcAft>
              <a:buSzPts val="1400"/>
              <a:buNone/>
            </a:pPr>
            <a:r>
              <a:t/>
            </a:r>
            <a:endParaRPr sz="950">
              <a:solidFill>
                <a:srgbClr val="FF0000"/>
              </a:solidFill>
              <a:latin typeface="Courier New"/>
              <a:ea typeface="Courier New"/>
              <a:cs typeface="Courier New"/>
              <a:sym typeface="Courier New"/>
            </a:endParaRPr>
          </a:p>
          <a:p>
            <a:pPr indent="0" lvl="0" marL="0" rtl="0" algn="l">
              <a:lnSpc>
                <a:spcPct val="100000"/>
              </a:lnSpc>
              <a:spcBef>
                <a:spcPts val="0"/>
              </a:spcBef>
              <a:spcAft>
                <a:spcPts val="0"/>
              </a:spcAft>
              <a:buSzPts val="1400"/>
              <a:buNone/>
            </a:pPr>
            <a:r>
              <a:t/>
            </a:r>
            <a:endParaRPr sz="950">
              <a:solidFill>
                <a:srgbClr val="FF0000"/>
              </a:solidFill>
              <a:latin typeface="Courier New"/>
              <a:ea typeface="Courier New"/>
              <a:cs typeface="Courier New"/>
              <a:sym typeface="Courier New"/>
            </a:endParaRPr>
          </a:p>
        </p:txBody>
      </p:sp>
      <p:sp>
        <p:nvSpPr>
          <p:cNvPr id="590" name="Google Shape;590;gf72945a50e_0_38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4" name="Shape 614"/>
        <p:cNvGrpSpPr/>
        <p:nvPr/>
      </p:nvGrpSpPr>
      <p:grpSpPr>
        <a:xfrm>
          <a:off x="0" y="0"/>
          <a:ext cx="0" cy="0"/>
          <a:chOff x="0" y="0"/>
          <a:chExt cx="0" cy="0"/>
        </a:xfrm>
      </p:grpSpPr>
      <p:sp>
        <p:nvSpPr>
          <p:cNvPr id="615" name="Google Shape;615;gf72945a50e_0_43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139700" marR="139700" rtl="0" algn="l">
              <a:lnSpc>
                <a:spcPct val="115000"/>
              </a:lnSpc>
              <a:spcBef>
                <a:spcPts val="0"/>
              </a:spcBef>
              <a:spcAft>
                <a:spcPts val="0"/>
              </a:spcAft>
              <a:buSzPts val="1100"/>
              <a:buNone/>
            </a:pPr>
            <a:r>
              <a:t/>
            </a:r>
            <a:endParaRPr b="1">
              <a:solidFill>
                <a:srgbClr val="777777"/>
              </a:solidFill>
              <a:latin typeface="Arial"/>
              <a:ea typeface="Arial"/>
              <a:cs typeface="Arial"/>
              <a:sym typeface="Arial"/>
            </a:endParaRPr>
          </a:p>
          <a:p>
            <a:pPr indent="0" lvl="0" marL="0" rtl="0" algn="l">
              <a:lnSpc>
                <a:spcPct val="100000"/>
              </a:lnSpc>
              <a:spcBef>
                <a:spcPts val="1200"/>
              </a:spcBef>
              <a:spcAft>
                <a:spcPts val="0"/>
              </a:spcAft>
              <a:buSzPts val="1400"/>
              <a:buNone/>
            </a:pPr>
            <a:r>
              <a:t/>
            </a:r>
            <a:endParaRPr sz="950">
              <a:solidFill>
                <a:srgbClr val="FF0000"/>
              </a:solidFill>
              <a:latin typeface="Courier New"/>
              <a:ea typeface="Courier New"/>
              <a:cs typeface="Courier New"/>
              <a:sym typeface="Courier New"/>
            </a:endParaRPr>
          </a:p>
          <a:p>
            <a:pPr indent="0" lvl="0" marL="0" rtl="0" algn="l">
              <a:lnSpc>
                <a:spcPct val="100000"/>
              </a:lnSpc>
              <a:spcBef>
                <a:spcPts val="0"/>
              </a:spcBef>
              <a:spcAft>
                <a:spcPts val="0"/>
              </a:spcAft>
              <a:buSzPts val="1400"/>
              <a:buNone/>
            </a:pPr>
            <a:r>
              <a:t/>
            </a:r>
            <a:endParaRPr sz="950">
              <a:solidFill>
                <a:srgbClr val="FF0000"/>
              </a:solidFill>
              <a:latin typeface="Courier New"/>
              <a:ea typeface="Courier New"/>
              <a:cs typeface="Courier New"/>
              <a:sym typeface="Courier New"/>
            </a:endParaRPr>
          </a:p>
        </p:txBody>
      </p:sp>
      <p:sp>
        <p:nvSpPr>
          <p:cNvPr id="616" name="Google Shape;616;gf72945a50e_0_43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4" name="Shape 634"/>
        <p:cNvGrpSpPr/>
        <p:nvPr/>
      </p:nvGrpSpPr>
      <p:grpSpPr>
        <a:xfrm>
          <a:off x="0" y="0"/>
          <a:ext cx="0" cy="0"/>
          <a:chOff x="0" y="0"/>
          <a:chExt cx="0" cy="0"/>
        </a:xfrm>
      </p:grpSpPr>
      <p:sp>
        <p:nvSpPr>
          <p:cNvPr id="635" name="Google Shape;635;gf72945a50e_0_45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139700" marR="139700" rtl="0" algn="l">
              <a:lnSpc>
                <a:spcPct val="115000"/>
              </a:lnSpc>
              <a:spcBef>
                <a:spcPts val="0"/>
              </a:spcBef>
              <a:spcAft>
                <a:spcPts val="0"/>
              </a:spcAft>
              <a:buSzPts val="1100"/>
              <a:buNone/>
            </a:pPr>
            <a:r>
              <a:t/>
            </a:r>
            <a:endParaRPr b="1">
              <a:solidFill>
                <a:srgbClr val="777777"/>
              </a:solidFill>
              <a:latin typeface="Arial"/>
              <a:ea typeface="Arial"/>
              <a:cs typeface="Arial"/>
              <a:sym typeface="Arial"/>
            </a:endParaRPr>
          </a:p>
          <a:p>
            <a:pPr indent="0" lvl="0" marL="0" rtl="0" algn="l">
              <a:lnSpc>
                <a:spcPct val="100000"/>
              </a:lnSpc>
              <a:spcBef>
                <a:spcPts val="1200"/>
              </a:spcBef>
              <a:spcAft>
                <a:spcPts val="0"/>
              </a:spcAft>
              <a:buSzPts val="1400"/>
              <a:buNone/>
            </a:pPr>
            <a:r>
              <a:t/>
            </a:r>
            <a:endParaRPr sz="950">
              <a:solidFill>
                <a:srgbClr val="FF0000"/>
              </a:solidFill>
              <a:latin typeface="Courier New"/>
              <a:ea typeface="Courier New"/>
              <a:cs typeface="Courier New"/>
              <a:sym typeface="Courier New"/>
            </a:endParaRPr>
          </a:p>
          <a:p>
            <a:pPr indent="0" lvl="0" marL="0" rtl="0" algn="l">
              <a:lnSpc>
                <a:spcPct val="100000"/>
              </a:lnSpc>
              <a:spcBef>
                <a:spcPts val="0"/>
              </a:spcBef>
              <a:spcAft>
                <a:spcPts val="0"/>
              </a:spcAft>
              <a:buSzPts val="1400"/>
              <a:buNone/>
            </a:pPr>
            <a:r>
              <a:t/>
            </a:r>
            <a:endParaRPr sz="950">
              <a:solidFill>
                <a:srgbClr val="FF0000"/>
              </a:solidFill>
              <a:latin typeface="Courier New"/>
              <a:ea typeface="Courier New"/>
              <a:cs typeface="Courier New"/>
              <a:sym typeface="Courier New"/>
            </a:endParaRPr>
          </a:p>
        </p:txBody>
      </p:sp>
      <p:sp>
        <p:nvSpPr>
          <p:cNvPr id="636" name="Google Shape;636;gf72945a50e_0_45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6" name="Shape 656"/>
        <p:cNvGrpSpPr/>
        <p:nvPr/>
      </p:nvGrpSpPr>
      <p:grpSpPr>
        <a:xfrm>
          <a:off x="0" y="0"/>
          <a:ext cx="0" cy="0"/>
          <a:chOff x="0" y="0"/>
          <a:chExt cx="0" cy="0"/>
        </a:xfrm>
      </p:grpSpPr>
      <p:sp>
        <p:nvSpPr>
          <p:cNvPr id="657" name="Google Shape;657;gf72945a50e_0_48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139700" marR="139700" rtl="0" algn="l">
              <a:lnSpc>
                <a:spcPct val="115000"/>
              </a:lnSpc>
              <a:spcBef>
                <a:spcPts val="0"/>
              </a:spcBef>
              <a:spcAft>
                <a:spcPts val="0"/>
              </a:spcAft>
              <a:buSzPts val="1100"/>
              <a:buNone/>
            </a:pPr>
            <a:r>
              <a:t/>
            </a:r>
            <a:endParaRPr b="1">
              <a:solidFill>
                <a:srgbClr val="777777"/>
              </a:solidFill>
              <a:latin typeface="Arial"/>
              <a:ea typeface="Arial"/>
              <a:cs typeface="Arial"/>
              <a:sym typeface="Arial"/>
            </a:endParaRPr>
          </a:p>
          <a:p>
            <a:pPr indent="0" lvl="0" marL="0" rtl="0" algn="l">
              <a:lnSpc>
                <a:spcPct val="100000"/>
              </a:lnSpc>
              <a:spcBef>
                <a:spcPts val="1200"/>
              </a:spcBef>
              <a:spcAft>
                <a:spcPts val="0"/>
              </a:spcAft>
              <a:buSzPts val="1400"/>
              <a:buNone/>
            </a:pPr>
            <a:r>
              <a:t/>
            </a:r>
            <a:endParaRPr sz="950">
              <a:solidFill>
                <a:srgbClr val="FF0000"/>
              </a:solidFill>
              <a:latin typeface="Courier New"/>
              <a:ea typeface="Courier New"/>
              <a:cs typeface="Courier New"/>
              <a:sym typeface="Courier New"/>
            </a:endParaRPr>
          </a:p>
          <a:p>
            <a:pPr indent="0" lvl="0" marL="0" rtl="0" algn="l">
              <a:lnSpc>
                <a:spcPct val="100000"/>
              </a:lnSpc>
              <a:spcBef>
                <a:spcPts val="0"/>
              </a:spcBef>
              <a:spcAft>
                <a:spcPts val="0"/>
              </a:spcAft>
              <a:buSzPts val="1400"/>
              <a:buNone/>
            </a:pPr>
            <a:r>
              <a:t/>
            </a:r>
            <a:endParaRPr sz="950">
              <a:solidFill>
                <a:srgbClr val="FF0000"/>
              </a:solidFill>
              <a:latin typeface="Courier New"/>
              <a:ea typeface="Courier New"/>
              <a:cs typeface="Courier New"/>
              <a:sym typeface="Courier New"/>
            </a:endParaRPr>
          </a:p>
        </p:txBody>
      </p:sp>
      <p:sp>
        <p:nvSpPr>
          <p:cNvPr id="658" name="Google Shape;658;gf72945a50e_0_48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1" name="Shape 681"/>
        <p:cNvGrpSpPr/>
        <p:nvPr/>
      </p:nvGrpSpPr>
      <p:grpSpPr>
        <a:xfrm>
          <a:off x="0" y="0"/>
          <a:ext cx="0" cy="0"/>
          <a:chOff x="0" y="0"/>
          <a:chExt cx="0" cy="0"/>
        </a:xfrm>
      </p:grpSpPr>
      <p:sp>
        <p:nvSpPr>
          <p:cNvPr id="682" name="Google Shape;682;gf72945a50e_0_52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139700" marR="139700" rtl="0" algn="l">
              <a:lnSpc>
                <a:spcPct val="115000"/>
              </a:lnSpc>
              <a:spcBef>
                <a:spcPts val="0"/>
              </a:spcBef>
              <a:spcAft>
                <a:spcPts val="0"/>
              </a:spcAft>
              <a:buSzPts val="1100"/>
              <a:buNone/>
            </a:pPr>
            <a:r>
              <a:t/>
            </a:r>
            <a:endParaRPr b="1">
              <a:solidFill>
                <a:srgbClr val="777777"/>
              </a:solidFill>
              <a:latin typeface="Arial"/>
              <a:ea typeface="Arial"/>
              <a:cs typeface="Arial"/>
              <a:sym typeface="Arial"/>
            </a:endParaRPr>
          </a:p>
          <a:p>
            <a:pPr indent="0" lvl="0" marL="0" rtl="0" algn="l">
              <a:lnSpc>
                <a:spcPct val="100000"/>
              </a:lnSpc>
              <a:spcBef>
                <a:spcPts val="1200"/>
              </a:spcBef>
              <a:spcAft>
                <a:spcPts val="0"/>
              </a:spcAft>
              <a:buSzPts val="1400"/>
              <a:buNone/>
            </a:pPr>
            <a:r>
              <a:t/>
            </a:r>
            <a:endParaRPr sz="950">
              <a:solidFill>
                <a:srgbClr val="FF0000"/>
              </a:solidFill>
              <a:latin typeface="Courier New"/>
              <a:ea typeface="Courier New"/>
              <a:cs typeface="Courier New"/>
              <a:sym typeface="Courier New"/>
            </a:endParaRPr>
          </a:p>
          <a:p>
            <a:pPr indent="0" lvl="0" marL="0" rtl="0" algn="l">
              <a:lnSpc>
                <a:spcPct val="100000"/>
              </a:lnSpc>
              <a:spcBef>
                <a:spcPts val="0"/>
              </a:spcBef>
              <a:spcAft>
                <a:spcPts val="0"/>
              </a:spcAft>
              <a:buSzPts val="1400"/>
              <a:buNone/>
            </a:pPr>
            <a:r>
              <a:t/>
            </a:r>
            <a:endParaRPr sz="950">
              <a:solidFill>
                <a:srgbClr val="FF0000"/>
              </a:solidFill>
              <a:latin typeface="Courier New"/>
              <a:ea typeface="Courier New"/>
              <a:cs typeface="Courier New"/>
              <a:sym typeface="Courier New"/>
            </a:endParaRPr>
          </a:p>
        </p:txBody>
      </p:sp>
      <p:sp>
        <p:nvSpPr>
          <p:cNvPr id="683" name="Google Shape;683;gf72945a50e_0_52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1" name="Shape 701"/>
        <p:cNvGrpSpPr/>
        <p:nvPr/>
      </p:nvGrpSpPr>
      <p:grpSpPr>
        <a:xfrm>
          <a:off x="0" y="0"/>
          <a:ext cx="0" cy="0"/>
          <a:chOff x="0" y="0"/>
          <a:chExt cx="0" cy="0"/>
        </a:xfrm>
      </p:grpSpPr>
      <p:sp>
        <p:nvSpPr>
          <p:cNvPr id="702" name="Google Shape;702;gf72945a50e_0_57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139700" marR="139700" rtl="0" algn="l">
              <a:lnSpc>
                <a:spcPct val="115000"/>
              </a:lnSpc>
              <a:spcBef>
                <a:spcPts val="0"/>
              </a:spcBef>
              <a:spcAft>
                <a:spcPts val="0"/>
              </a:spcAft>
              <a:buSzPts val="1100"/>
              <a:buNone/>
            </a:pPr>
            <a:r>
              <a:t/>
            </a:r>
            <a:endParaRPr b="1">
              <a:solidFill>
                <a:srgbClr val="777777"/>
              </a:solidFill>
              <a:latin typeface="Arial"/>
              <a:ea typeface="Arial"/>
              <a:cs typeface="Arial"/>
              <a:sym typeface="Arial"/>
            </a:endParaRPr>
          </a:p>
          <a:p>
            <a:pPr indent="0" lvl="0" marL="0" rtl="0" algn="l">
              <a:lnSpc>
                <a:spcPct val="100000"/>
              </a:lnSpc>
              <a:spcBef>
                <a:spcPts val="1200"/>
              </a:spcBef>
              <a:spcAft>
                <a:spcPts val="0"/>
              </a:spcAft>
              <a:buSzPts val="1400"/>
              <a:buNone/>
            </a:pPr>
            <a:r>
              <a:t/>
            </a:r>
            <a:endParaRPr sz="950">
              <a:solidFill>
                <a:srgbClr val="FF0000"/>
              </a:solidFill>
              <a:latin typeface="Courier New"/>
              <a:ea typeface="Courier New"/>
              <a:cs typeface="Courier New"/>
              <a:sym typeface="Courier New"/>
            </a:endParaRPr>
          </a:p>
          <a:p>
            <a:pPr indent="0" lvl="0" marL="0" rtl="0" algn="l">
              <a:lnSpc>
                <a:spcPct val="100000"/>
              </a:lnSpc>
              <a:spcBef>
                <a:spcPts val="0"/>
              </a:spcBef>
              <a:spcAft>
                <a:spcPts val="0"/>
              </a:spcAft>
              <a:buSzPts val="1400"/>
              <a:buNone/>
            </a:pPr>
            <a:r>
              <a:t/>
            </a:r>
            <a:endParaRPr sz="950">
              <a:solidFill>
                <a:srgbClr val="FF0000"/>
              </a:solidFill>
              <a:latin typeface="Courier New"/>
              <a:ea typeface="Courier New"/>
              <a:cs typeface="Courier New"/>
              <a:sym typeface="Courier New"/>
            </a:endParaRPr>
          </a:p>
        </p:txBody>
      </p:sp>
      <p:sp>
        <p:nvSpPr>
          <p:cNvPr id="703" name="Google Shape;703;gf72945a50e_0_57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0" name="Shape 720"/>
        <p:cNvGrpSpPr/>
        <p:nvPr/>
      </p:nvGrpSpPr>
      <p:grpSpPr>
        <a:xfrm>
          <a:off x="0" y="0"/>
          <a:ext cx="0" cy="0"/>
          <a:chOff x="0" y="0"/>
          <a:chExt cx="0" cy="0"/>
        </a:xfrm>
      </p:grpSpPr>
      <p:sp>
        <p:nvSpPr>
          <p:cNvPr id="721" name="Google Shape;721;gfacc922679_0_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139700" marR="139700" rtl="0" algn="l">
              <a:lnSpc>
                <a:spcPct val="115000"/>
              </a:lnSpc>
              <a:spcBef>
                <a:spcPts val="0"/>
              </a:spcBef>
              <a:spcAft>
                <a:spcPts val="0"/>
              </a:spcAft>
              <a:buSzPts val="1100"/>
              <a:buNone/>
            </a:pPr>
            <a:r>
              <a:t/>
            </a:r>
            <a:endParaRPr b="1">
              <a:solidFill>
                <a:srgbClr val="777777"/>
              </a:solidFill>
              <a:latin typeface="Arial"/>
              <a:ea typeface="Arial"/>
              <a:cs typeface="Arial"/>
              <a:sym typeface="Arial"/>
            </a:endParaRPr>
          </a:p>
          <a:p>
            <a:pPr indent="0" lvl="0" marL="0" rtl="0" algn="l">
              <a:lnSpc>
                <a:spcPct val="100000"/>
              </a:lnSpc>
              <a:spcBef>
                <a:spcPts val="1200"/>
              </a:spcBef>
              <a:spcAft>
                <a:spcPts val="0"/>
              </a:spcAft>
              <a:buSzPts val="1400"/>
              <a:buNone/>
            </a:pPr>
            <a:r>
              <a:t/>
            </a:r>
            <a:endParaRPr sz="950">
              <a:solidFill>
                <a:srgbClr val="FF0000"/>
              </a:solidFill>
              <a:latin typeface="Courier New"/>
              <a:ea typeface="Courier New"/>
              <a:cs typeface="Courier New"/>
              <a:sym typeface="Courier New"/>
            </a:endParaRPr>
          </a:p>
          <a:p>
            <a:pPr indent="0" lvl="0" marL="0" rtl="0" algn="l">
              <a:lnSpc>
                <a:spcPct val="100000"/>
              </a:lnSpc>
              <a:spcBef>
                <a:spcPts val="0"/>
              </a:spcBef>
              <a:spcAft>
                <a:spcPts val="0"/>
              </a:spcAft>
              <a:buSzPts val="1400"/>
              <a:buNone/>
            </a:pPr>
            <a:r>
              <a:t/>
            </a:r>
            <a:endParaRPr sz="950">
              <a:solidFill>
                <a:srgbClr val="FF0000"/>
              </a:solidFill>
              <a:latin typeface="Courier New"/>
              <a:ea typeface="Courier New"/>
              <a:cs typeface="Courier New"/>
              <a:sym typeface="Courier New"/>
            </a:endParaRPr>
          </a:p>
        </p:txBody>
      </p:sp>
      <p:sp>
        <p:nvSpPr>
          <p:cNvPr id="722" name="Google Shape;722;gfacc922679_0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p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0" name="Google Shape;90;p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7" name="Shape 727"/>
        <p:cNvGrpSpPr/>
        <p:nvPr/>
      </p:nvGrpSpPr>
      <p:grpSpPr>
        <a:xfrm>
          <a:off x="0" y="0"/>
          <a:ext cx="0" cy="0"/>
          <a:chOff x="0" y="0"/>
          <a:chExt cx="0" cy="0"/>
        </a:xfrm>
      </p:grpSpPr>
      <p:sp>
        <p:nvSpPr>
          <p:cNvPr id="728" name="Google Shape;728;gf72945a50e_0_59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139700" marR="139700" rtl="0" algn="l">
              <a:lnSpc>
                <a:spcPct val="115000"/>
              </a:lnSpc>
              <a:spcBef>
                <a:spcPts val="0"/>
              </a:spcBef>
              <a:spcAft>
                <a:spcPts val="0"/>
              </a:spcAft>
              <a:buSzPts val="1100"/>
              <a:buNone/>
            </a:pPr>
            <a:r>
              <a:t/>
            </a:r>
            <a:endParaRPr b="1">
              <a:solidFill>
                <a:srgbClr val="777777"/>
              </a:solidFill>
              <a:latin typeface="Arial"/>
              <a:ea typeface="Arial"/>
              <a:cs typeface="Arial"/>
              <a:sym typeface="Arial"/>
            </a:endParaRPr>
          </a:p>
          <a:p>
            <a:pPr indent="0" lvl="0" marL="0" rtl="0" algn="l">
              <a:lnSpc>
                <a:spcPct val="100000"/>
              </a:lnSpc>
              <a:spcBef>
                <a:spcPts val="1200"/>
              </a:spcBef>
              <a:spcAft>
                <a:spcPts val="0"/>
              </a:spcAft>
              <a:buSzPts val="1400"/>
              <a:buNone/>
            </a:pPr>
            <a:r>
              <a:t/>
            </a:r>
            <a:endParaRPr sz="950">
              <a:solidFill>
                <a:srgbClr val="FF0000"/>
              </a:solidFill>
              <a:latin typeface="Courier New"/>
              <a:ea typeface="Courier New"/>
              <a:cs typeface="Courier New"/>
              <a:sym typeface="Courier New"/>
            </a:endParaRPr>
          </a:p>
          <a:p>
            <a:pPr indent="0" lvl="0" marL="0" rtl="0" algn="l">
              <a:lnSpc>
                <a:spcPct val="100000"/>
              </a:lnSpc>
              <a:spcBef>
                <a:spcPts val="0"/>
              </a:spcBef>
              <a:spcAft>
                <a:spcPts val="0"/>
              </a:spcAft>
              <a:buSzPts val="1400"/>
              <a:buNone/>
            </a:pPr>
            <a:r>
              <a:t/>
            </a:r>
            <a:endParaRPr sz="950">
              <a:solidFill>
                <a:srgbClr val="FF0000"/>
              </a:solidFill>
              <a:latin typeface="Courier New"/>
              <a:ea typeface="Courier New"/>
              <a:cs typeface="Courier New"/>
              <a:sym typeface="Courier New"/>
            </a:endParaRPr>
          </a:p>
        </p:txBody>
      </p:sp>
      <p:sp>
        <p:nvSpPr>
          <p:cNvPr id="729" name="Google Shape;729;gf72945a50e_0_59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f7ee15ab11_0_2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9" name="Google Shape;99;gf7ee15ab11_0_2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f7ee15ab11_0_5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同樣的程式碼， subtotalComputed 只執行了一次，而 subtotalMethods() 卻執行了三次。</a:t>
            </a:r>
            <a:endParaRPr/>
          </a:p>
          <a:p>
            <a:pPr indent="0" lvl="0" marL="0" rtl="0" algn="l">
              <a:spcBef>
                <a:spcPts val="0"/>
              </a:spcBef>
              <a:spcAft>
                <a:spcPts val="0"/>
              </a:spcAft>
              <a:buSzPts val="1400"/>
              <a:buNone/>
            </a:pPr>
            <a:r>
              <a:rPr lang="en-US"/>
              <a:t>這是由於 computed 屬性會將計算後的結果暫存，若它所觀察的屬性 (也就是那些 this.XXX) 沒有被更新的情況下，computed 就不會重複被執行。</a:t>
            </a:r>
            <a:endParaRPr/>
          </a:p>
          <a:p>
            <a:pPr indent="0" lvl="0" marL="0" rtl="0" algn="l">
              <a:lnSpc>
                <a:spcPct val="115000"/>
              </a:lnSpc>
              <a:spcBef>
                <a:spcPts val="0"/>
              </a:spcBef>
              <a:spcAft>
                <a:spcPts val="0"/>
              </a:spcAft>
              <a:buClr>
                <a:schemeClr val="dk1"/>
              </a:buClr>
              <a:buSzPts val="1100"/>
              <a:buFont typeface="Arial"/>
              <a:buNone/>
            </a:pPr>
            <a:r>
              <a:t/>
            </a:r>
            <a:endParaRPr sz="1100">
              <a:latin typeface="Arial"/>
              <a:ea typeface="Arial"/>
              <a:cs typeface="Arial"/>
              <a:sym typeface="Arial"/>
            </a:endParaRPr>
          </a:p>
          <a:p>
            <a:pPr indent="0" lvl="0" marL="0" rtl="0" algn="l">
              <a:lnSpc>
                <a:spcPct val="100000"/>
              </a:lnSpc>
              <a:spcBef>
                <a:spcPts val="0"/>
              </a:spcBef>
              <a:spcAft>
                <a:spcPts val="0"/>
              </a:spcAft>
              <a:buSzPts val="1400"/>
              <a:buNone/>
            </a:pPr>
            <a:r>
              <a:t/>
            </a:r>
            <a:endParaRPr>
              <a:solidFill>
                <a:srgbClr val="2C3E50"/>
              </a:solidFill>
              <a:highlight>
                <a:srgbClr val="FFFFFF"/>
              </a:highlight>
              <a:latin typeface="Arial"/>
              <a:ea typeface="Arial"/>
              <a:cs typeface="Arial"/>
              <a:sym typeface="Arial"/>
            </a:endParaRPr>
          </a:p>
        </p:txBody>
      </p:sp>
      <p:sp>
        <p:nvSpPr>
          <p:cNvPr id="111" name="Google Shape;111;gf7ee15ab11_0_5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f7ee15ab11_0_20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400"/>
              <a:buNone/>
            </a:pPr>
            <a:r>
              <a:rPr lang="en-US">
                <a:solidFill>
                  <a:srgbClr val="304455"/>
                </a:solidFill>
                <a:highlight>
                  <a:srgbClr val="FFFFFF"/>
                </a:highlight>
                <a:latin typeface="Arial"/>
                <a:ea typeface="Arial"/>
                <a:cs typeface="Arial"/>
                <a:sym typeface="Arial"/>
              </a:rPr>
              <a:t>通常更好的做法是使用计算属性而不是命令式的 </a:t>
            </a:r>
            <a:r>
              <a:rPr lang="en-US" sz="950">
                <a:solidFill>
                  <a:srgbClr val="D63200"/>
                </a:solidFill>
                <a:highlight>
                  <a:srgbClr val="F8F8F8"/>
                </a:highlight>
                <a:latin typeface="Courier New"/>
                <a:ea typeface="Courier New"/>
                <a:cs typeface="Courier New"/>
                <a:sym typeface="Courier New"/>
              </a:rPr>
              <a:t>watch</a:t>
            </a:r>
            <a:r>
              <a:rPr lang="en-US">
                <a:solidFill>
                  <a:srgbClr val="304455"/>
                </a:solidFill>
                <a:highlight>
                  <a:srgbClr val="FFFFFF"/>
                </a:highlight>
                <a:latin typeface="Arial"/>
                <a:ea typeface="Arial"/>
                <a:cs typeface="Arial"/>
                <a:sym typeface="Arial"/>
              </a:rPr>
              <a:t> 回调</a:t>
            </a:r>
            <a:endParaRPr/>
          </a:p>
          <a:p>
            <a:pPr indent="0" lvl="0" marL="0" rtl="0" algn="l">
              <a:lnSpc>
                <a:spcPct val="115000"/>
              </a:lnSpc>
              <a:spcBef>
                <a:spcPts val="0"/>
              </a:spcBef>
              <a:spcAft>
                <a:spcPts val="0"/>
              </a:spcAft>
              <a:buSzPts val="1100"/>
              <a:buNone/>
            </a:pPr>
            <a:r>
              <a:t/>
            </a:r>
            <a:endParaRPr sz="1100">
              <a:latin typeface="Arial"/>
              <a:ea typeface="Arial"/>
              <a:cs typeface="Arial"/>
              <a:sym typeface="Arial"/>
            </a:endParaRPr>
          </a:p>
          <a:p>
            <a:pPr indent="0" lvl="0" marL="0" rtl="0" algn="l">
              <a:lnSpc>
                <a:spcPct val="100000"/>
              </a:lnSpc>
              <a:spcBef>
                <a:spcPts val="0"/>
              </a:spcBef>
              <a:spcAft>
                <a:spcPts val="0"/>
              </a:spcAft>
              <a:buSzPts val="1400"/>
              <a:buNone/>
            </a:pPr>
            <a:r>
              <a:t/>
            </a:r>
            <a:endParaRPr>
              <a:solidFill>
                <a:srgbClr val="2C3E50"/>
              </a:solidFill>
              <a:highlight>
                <a:srgbClr val="FFFFFF"/>
              </a:highlight>
              <a:latin typeface="Arial"/>
              <a:ea typeface="Arial"/>
              <a:cs typeface="Arial"/>
              <a:sym typeface="Arial"/>
            </a:endParaRPr>
          </a:p>
        </p:txBody>
      </p:sp>
      <p:sp>
        <p:nvSpPr>
          <p:cNvPr id="122" name="Google Shape;122;gf7ee15ab11_0_20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f7ee15ab11_0_6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4" name="Google Shape;134;gf7ee15ab11_0_6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 Id="rId3" Type="http://schemas.openxmlformats.org/officeDocument/2006/relationships/image" Target="../media/image3.png"/><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g"/><Relationship Id="rId3"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 Id="rId3" Type="http://schemas.openxmlformats.org/officeDocument/2006/relationships/image" Target="../media/image27.png"/><Relationship Id="rId4" Type="http://schemas.openxmlformats.org/officeDocument/2006/relationships/image" Target="../media/image12.png"/><Relationship Id="rId5" Type="http://schemas.openxmlformats.org/officeDocument/2006/relationships/image" Target="../media/image7.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g"/><Relationship Id="rId3"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標題投影片">
  <p:cSld name="標題投影片">
    <p:bg>
      <p:bgPr>
        <a:blipFill>
          <a:blip r:embed="rId2">
            <a:alphaModFix/>
          </a:blip>
          <a:stretch>
            <a:fillRect/>
          </a:stretch>
        </a:blipFill>
      </p:bgPr>
    </p:bg>
    <p:spTree>
      <p:nvGrpSpPr>
        <p:cNvPr id="15" name="Shape 15"/>
        <p:cNvGrpSpPr/>
        <p:nvPr/>
      </p:nvGrpSpPr>
      <p:grpSpPr>
        <a:xfrm>
          <a:off x="0" y="0"/>
          <a:ext cx="0" cy="0"/>
          <a:chOff x="0" y="0"/>
          <a:chExt cx="0" cy="0"/>
        </a:xfrm>
      </p:grpSpPr>
      <p:sp>
        <p:nvSpPr>
          <p:cNvPr id="16" name="Google Shape;16;p7"/>
          <p:cNvSpPr txBox="1"/>
          <p:nvPr>
            <p:ph type="ctrTitle"/>
          </p:nvPr>
        </p:nvSpPr>
        <p:spPr>
          <a:xfrm>
            <a:off x="971600" y="3501008"/>
            <a:ext cx="5616624" cy="576064"/>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Clr>
                <a:srgbClr val="2A1511"/>
              </a:buClr>
              <a:buSzPts val="3000"/>
              <a:buFont typeface="Arial"/>
              <a:buNone/>
              <a:defRPr b="1" sz="3000">
                <a:solidFill>
                  <a:srgbClr val="2A151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 name="Google Shape;17;p7"/>
          <p:cNvSpPr txBox="1"/>
          <p:nvPr>
            <p:ph idx="1" type="subTitle"/>
          </p:nvPr>
        </p:nvSpPr>
        <p:spPr>
          <a:xfrm>
            <a:off x="971600" y="4093344"/>
            <a:ext cx="3636304" cy="216000"/>
          </a:xfrm>
          <a:prstGeom prst="rect">
            <a:avLst/>
          </a:prstGeom>
          <a:noFill/>
          <a:ln>
            <a:noFill/>
          </a:ln>
        </p:spPr>
        <p:txBody>
          <a:bodyPr anchorCtr="0" anchor="ctr" bIns="0" lIns="0" spcFirstLastPara="1" rIns="0" wrap="square" tIns="0">
            <a:noAutofit/>
          </a:bodyPr>
          <a:lstStyle>
            <a:lvl1pPr lvl="0" algn="l">
              <a:lnSpc>
                <a:spcPct val="100000"/>
              </a:lnSpc>
              <a:spcBef>
                <a:spcPts val="360"/>
              </a:spcBef>
              <a:spcAft>
                <a:spcPts val="0"/>
              </a:spcAft>
              <a:buClr>
                <a:srgbClr val="7F7F7F"/>
              </a:buClr>
              <a:buSzPts val="1800"/>
              <a:buNone/>
              <a:defRPr sz="1800">
                <a:solidFill>
                  <a:srgbClr val="7F7F7F"/>
                </a:solidFill>
                <a:latin typeface="Arial"/>
                <a:ea typeface="Arial"/>
                <a:cs typeface="Arial"/>
                <a:sym typeface="Arial"/>
              </a:defRPr>
            </a:lvl1pPr>
            <a:lvl2pPr lvl="1" algn="ctr">
              <a:lnSpc>
                <a:spcPct val="100000"/>
              </a:lnSpc>
              <a:spcBef>
                <a:spcPts val="280"/>
              </a:spcBef>
              <a:spcAft>
                <a:spcPts val="0"/>
              </a:spcAft>
              <a:buClr>
                <a:srgbClr val="D2DA88"/>
              </a:buClr>
              <a:buSzPts val="1400"/>
              <a:buNone/>
              <a:defRPr>
                <a:solidFill>
                  <a:srgbClr val="D2DA88"/>
                </a:solidFill>
              </a:defRPr>
            </a:lvl2pPr>
            <a:lvl3pPr lvl="2" algn="ctr">
              <a:lnSpc>
                <a:spcPct val="100000"/>
              </a:lnSpc>
              <a:spcBef>
                <a:spcPts val="280"/>
              </a:spcBef>
              <a:spcAft>
                <a:spcPts val="0"/>
              </a:spcAft>
              <a:buClr>
                <a:srgbClr val="D2DA88"/>
              </a:buClr>
              <a:buSzPts val="1400"/>
              <a:buNone/>
              <a:defRPr>
                <a:solidFill>
                  <a:srgbClr val="D2DA88"/>
                </a:solidFill>
              </a:defRPr>
            </a:lvl3pPr>
            <a:lvl4pPr lvl="3" algn="ctr">
              <a:lnSpc>
                <a:spcPct val="100000"/>
              </a:lnSpc>
              <a:spcBef>
                <a:spcPts val="280"/>
              </a:spcBef>
              <a:spcAft>
                <a:spcPts val="0"/>
              </a:spcAft>
              <a:buClr>
                <a:srgbClr val="D2DA88"/>
              </a:buClr>
              <a:buSzPts val="1400"/>
              <a:buNone/>
              <a:defRPr>
                <a:solidFill>
                  <a:srgbClr val="D2DA88"/>
                </a:solidFill>
              </a:defRPr>
            </a:lvl4pPr>
            <a:lvl5pPr lvl="4" algn="ctr">
              <a:lnSpc>
                <a:spcPct val="100000"/>
              </a:lnSpc>
              <a:spcBef>
                <a:spcPts val="280"/>
              </a:spcBef>
              <a:spcAft>
                <a:spcPts val="0"/>
              </a:spcAft>
              <a:buClr>
                <a:srgbClr val="D2DA88"/>
              </a:buClr>
              <a:buSzPts val="1400"/>
              <a:buNone/>
              <a:defRPr>
                <a:solidFill>
                  <a:srgbClr val="D2DA88"/>
                </a:solidFill>
              </a:defRPr>
            </a:lvl5pPr>
            <a:lvl6pPr lvl="5" algn="ctr">
              <a:lnSpc>
                <a:spcPct val="100000"/>
              </a:lnSpc>
              <a:spcBef>
                <a:spcPts val="400"/>
              </a:spcBef>
              <a:spcAft>
                <a:spcPts val="0"/>
              </a:spcAft>
              <a:buClr>
                <a:srgbClr val="D2DA88"/>
              </a:buClr>
              <a:buSzPts val="2000"/>
              <a:buNone/>
              <a:defRPr>
                <a:solidFill>
                  <a:srgbClr val="D2DA88"/>
                </a:solidFill>
              </a:defRPr>
            </a:lvl6pPr>
            <a:lvl7pPr lvl="6" algn="ctr">
              <a:lnSpc>
                <a:spcPct val="100000"/>
              </a:lnSpc>
              <a:spcBef>
                <a:spcPts val="400"/>
              </a:spcBef>
              <a:spcAft>
                <a:spcPts val="0"/>
              </a:spcAft>
              <a:buClr>
                <a:srgbClr val="D2DA88"/>
              </a:buClr>
              <a:buSzPts val="2000"/>
              <a:buNone/>
              <a:defRPr>
                <a:solidFill>
                  <a:srgbClr val="D2DA88"/>
                </a:solidFill>
              </a:defRPr>
            </a:lvl7pPr>
            <a:lvl8pPr lvl="7" algn="ctr">
              <a:lnSpc>
                <a:spcPct val="100000"/>
              </a:lnSpc>
              <a:spcBef>
                <a:spcPts val="400"/>
              </a:spcBef>
              <a:spcAft>
                <a:spcPts val="0"/>
              </a:spcAft>
              <a:buClr>
                <a:srgbClr val="D2DA88"/>
              </a:buClr>
              <a:buSzPts val="2000"/>
              <a:buNone/>
              <a:defRPr>
                <a:solidFill>
                  <a:srgbClr val="D2DA88"/>
                </a:solidFill>
              </a:defRPr>
            </a:lvl8pPr>
            <a:lvl9pPr lvl="8" algn="ctr">
              <a:lnSpc>
                <a:spcPct val="100000"/>
              </a:lnSpc>
              <a:spcBef>
                <a:spcPts val="400"/>
              </a:spcBef>
              <a:spcAft>
                <a:spcPts val="0"/>
              </a:spcAft>
              <a:buClr>
                <a:srgbClr val="D2DA88"/>
              </a:buClr>
              <a:buSzPts val="2000"/>
              <a:buNone/>
              <a:defRPr>
                <a:solidFill>
                  <a:srgbClr val="D2DA88"/>
                </a:solidFill>
              </a:defRPr>
            </a:lvl9pPr>
          </a:lstStyle>
          <a:p/>
        </p:txBody>
      </p:sp>
      <p:sp>
        <p:nvSpPr>
          <p:cNvPr id="18" name="Google Shape;18;p7"/>
          <p:cNvSpPr txBox="1"/>
          <p:nvPr>
            <p:ph idx="2" type="body"/>
          </p:nvPr>
        </p:nvSpPr>
        <p:spPr>
          <a:xfrm>
            <a:off x="971600" y="4869160"/>
            <a:ext cx="1800200" cy="252000"/>
          </a:xfrm>
          <a:prstGeom prst="rect">
            <a:avLst/>
          </a:prstGeom>
          <a:noFill/>
          <a:ln>
            <a:noFill/>
          </a:ln>
        </p:spPr>
        <p:txBody>
          <a:bodyPr anchorCtr="0" anchor="ctr" bIns="0" lIns="0" spcFirstLastPara="1" rIns="0" wrap="square" tIns="0">
            <a:noAutofit/>
          </a:bodyPr>
          <a:lstStyle>
            <a:lvl1pPr indent="-228600" lvl="0" marL="457200" algn="l">
              <a:lnSpc>
                <a:spcPct val="100000"/>
              </a:lnSpc>
              <a:spcBef>
                <a:spcPts val="260"/>
              </a:spcBef>
              <a:spcAft>
                <a:spcPts val="0"/>
              </a:spcAft>
              <a:buClr>
                <a:srgbClr val="7F7F7F"/>
              </a:buClr>
              <a:buSzPts val="1300"/>
              <a:buNone/>
              <a:defRPr sz="1300">
                <a:solidFill>
                  <a:srgbClr val="7F7F7F"/>
                </a:solidFill>
                <a:latin typeface="Arial"/>
                <a:ea typeface="Arial"/>
                <a:cs typeface="Arial"/>
                <a:sym typeface="Arial"/>
              </a:defRPr>
            </a:lvl1pPr>
            <a:lvl2pPr indent="-342900" lvl="1" marL="914400" algn="l">
              <a:lnSpc>
                <a:spcPct val="100000"/>
              </a:lnSpc>
              <a:spcBef>
                <a:spcPts val="360"/>
              </a:spcBef>
              <a:spcAft>
                <a:spcPts val="0"/>
              </a:spcAft>
              <a:buClr>
                <a:srgbClr val="7F7F7F"/>
              </a:buClr>
              <a:buSzPts val="1800"/>
              <a:buChar char="–"/>
              <a:defRPr/>
            </a:lvl2pPr>
            <a:lvl3pPr indent="-342900" lvl="2" marL="1371600" algn="l">
              <a:lnSpc>
                <a:spcPct val="100000"/>
              </a:lnSpc>
              <a:spcBef>
                <a:spcPts val="360"/>
              </a:spcBef>
              <a:spcAft>
                <a:spcPts val="0"/>
              </a:spcAft>
              <a:buClr>
                <a:srgbClr val="7F7F7F"/>
              </a:buClr>
              <a:buSzPts val="1800"/>
              <a:buChar char="•"/>
              <a:defRPr/>
            </a:lvl3pPr>
            <a:lvl4pPr indent="-342900" lvl="3" marL="1828800" algn="l">
              <a:lnSpc>
                <a:spcPct val="100000"/>
              </a:lnSpc>
              <a:spcBef>
                <a:spcPts val="360"/>
              </a:spcBef>
              <a:spcAft>
                <a:spcPts val="0"/>
              </a:spcAft>
              <a:buClr>
                <a:srgbClr val="7F7F7F"/>
              </a:buClr>
              <a:buSzPts val="1800"/>
              <a:buChar char="–"/>
              <a:defRPr/>
            </a:lvl4pPr>
            <a:lvl5pPr indent="-342900" lvl="4" marL="2286000" algn="l">
              <a:lnSpc>
                <a:spcPct val="100000"/>
              </a:lnSpc>
              <a:spcBef>
                <a:spcPts val="360"/>
              </a:spcBef>
              <a:spcAft>
                <a:spcPts val="0"/>
              </a:spcAft>
              <a:buClr>
                <a:srgbClr val="7F7F7F"/>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19" name="Google Shape;19;p7"/>
          <p:cNvSpPr txBox="1"/>
          <p:nvPr>
            <p:ph idx="3" type="body"/>
          </p:nvPr>
        </p:nvSpPr>
        <p:spPr>
          <a:xfrm>
            <a:off x="2843808" y="4869160"/>
            <a:ext cx="1728192" cy="252000"/>
          </a:xfrm>
          <a:prstGeom prst="rect">
            <a:avLst/>
          </a:prstGeom>
          <a:noFill/>
          <a:ln>
            <a:noFill/>
          </a:ln>
        </p:spPr>
        <p:txBody>
          <a:bodyPr anchorCtr="0" anchor="ctr" bIns="0" lIns="0" spcFirstLastPara="1" rIns="0" wrap="square" tIns="0">
            <a:noAutofit/>
          </a:bodyPr>
          <a:lstStyle>
            <a:lvl1pPr indent="-228600" lvl="0" marL="457200" algn="l">
              <a:lnSpc>
                <a:spcPct val="100000"/>
              </a:lnSpc>
              <a:spcBef>
                <a:spcPts val="260"/>
              </a:spcBef>
              <a:spcAft>
                <a:spcPts val="0"/>
              </a:spcAft>
              <a:buClr>
                <a:srgbClr val="7F7F7F"/>
              </a:buClr>
              <a:buSzPts val="1300"/>
              <a:buNone/>
              <a:defRPr sz="1300">
                <a:solidFill>
                  <a:srgbClr val="7F7F7F"/>
                </a:solidFill>
                <a:latin typeface="Arial"/>
                <a:ea typeface="Arial"/>
                <a:cs typeface="Arial"/>
                <a:sym typeface="Arial"/>
              </a:defRPr>
            </a:lvl1pPr>
            <a:lvl2pPr indent="-342900" lvl="1" marL="914400" algn="l">
              <a:lnSpc>
                <a:spcPct val="100000"/>
              </a:lnSpc>
              <a:spcBef>
                <a:spcPts val="360"/>
              </a:spcBef>
              <a:spcAft>
                <a:spcPts val="0"/>
              </a:spcAft>
              <a:buClr>
                <a:srgbClr val="7F7F7F"/>
              </a:buClr>
              <a:buSzPts val="1800"/>
              <a:buChar char="–"/>
              <a:defRPr/>
            </a:lvl2pPr>
            <a:lvl3pPr indent="-342900" lvl="2" marL="1371600" algn="l">
              <a:lnSpc>
                <a:spcPct val="100000"/>
              </a:lnSpc>
              <a:spcBef>
                <a:spcPts val="360"/>
              </a:spcBef>
              <a:spcAft>
                <a:spcPts val="0"/>
              </a:spcAft>
              <a:buClr>
                <a:srgbClr val="7F7F7F"/>
              </a:buClr>
              <a:buSzPts val="1800"/>
              <a:buChar char="•"/>
              <a:defRPr/>
            </a:lvl3pPr>
            <a:lvl4pPr indent="-342900" lvl="3" marL="1828800" algn="l">
              <a:lnSpc>
                <a:spcPct val="100000"/>
              </a:lnSpc>
              <a:spcBef>
                <a:spcPts val="360"/>
              </a:spcBef>
              <a:spcAft>
                <a:spcPts val="0"/>
              </a:spcAft>
              <a:buClr>
                <a:srgbClr val="7F7F7F"/>
              </a:buClr>
              <a:buSzPts val="1800"/>
              <a:buChar char="–"/>
              <a:defRPr/>
            </a:lvl4pPr>
            <a:lvl5pPr indent="-342900" lvl="4" marL="2286000" algn="l">
              <a:lnSpc>
                <a:spcPct val="100000"/>
              </a:lnSpc>
              <a:spcBef>
                <a:spcPts val="360"/>
              </a:spcBef>
              <a:spcAft>
                <a:spcPts val="0"/>
              </a:spcAft>
              <a:buClr>
                <a:srgbClr val="7F7F7F"/>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目錄">
  <p:cSld name="目錄">
    <p:bg>
      <p:bgPr>
        <a:blipFill>
          <a:blip r:embed="rId2">
            <a:alphaModFix/>
          </a:blip>
          <a:stretch>
            <a:fillRect/>
          </a:stretch>
        </a:blipFill>
      </p:bgPr>
    </p:bg>
    <p:spTree>
      <p:nvGrpSpPr>
        <p:cNvPr id="20" name="Shape 20"/>
        <p:cNvGrpSpPr/>
        <p:nvPr/>
      </p:nvGrpSpPr>
      <p:grpSpPr>
        <a:xfrm>
          <a:off x="0" y="0"/>
          <a:ext cx="0" cy="0"/>
          <a:chOff x="0" y="0"/>
          <a:chExt cx="0" cy="0"/>
        </a:xfrm>
      </p:grpSpPr>
      <p:sp>
        <p:nvSpPr>
          <p:cNvPr id="21" name="Google Shape;21;p8"/>
          <p:cNvSpPr txBox="1"/>
          <p:nvPr>
            <p:ph idx="1" type="body"/>
          </p:nvPr>
        </p:nvSpPr>
        <p:spPr>
          <a:xfrm>
            <a:off x="4392024" y="1728096"/>
            <a:ext cx="3528392" cy="288032"/>
          </a:xfrm>
          <a:prstGeom prst="rect">
            <a:avLst/>
          </a:prstGeom>
          <a:noFill/>
          <a:ln>
            <a:noFill/>
          </a:ln>
        </p:spPr>
        <p:txBody>
          <a:bodyPr anchorCtr="0" anchor="ctr" bIns="0" lIns="0" spcFirstLastPara="1" rIns="0" wrap="square" tIns="0">
            <a:noAutofit/>
          </a:bodyPr>
          <a:lstStyle>
            <a:lvl1pPr indent="-228600" lvl="0" marL="457200" algn="l">
              <a:lnSpc>
                <a:spcPct val="100000"/>
              </a:lnSpc>
              <a:spcBef>
                <a:spcPts val="380"/>
              </a:spcBef>
              <a:spcAft>
                <a:spcPts val="0"/>
              </a:spcAft>
              <a:buClr>
                <a:srgbClr val="13141A"/>
              </a:buClr>
              <a:buSzPts val="1900"/>
              <a:buNone/>
              <a:defRPr b="1" sz="1900">
                <a:solidFill>
                  <a:srgbClr val="13141A"/>
                </a:solidFill>
                <a:latin typeface="Arial"/>
                <a:ea typeface="Arial"/>
                <a:cs typeface="Arial"/>
                <a:sym typeface="Arial"/>
              </a:defRPr>
            </a:lvl1pPr>
            <a:lvl2pPr indent="-342900" lvl="1" marL="914400" algn="l">
              <a:lnSpc>
                <a:spcPct val="100000"/>
              </a:lnSpc>
              <a:spcBef>
                <a:spcPts val="360"/>
              </a:spcBef>
              <a:spcAft>
                <a:spcPts val="0"/>
              </a:spcAft>
              <a:buClr>
                <a:srgbClr val="7F7F7F"/>
              </a:buClr>
              <a:buSzPts val="1800"/>
              <a:buChar char="–"/>
              <a:defRPr/>
            </a:lvl2pPr>
            <a:lvl3pPr indent="-342900" lvl="2" marL="1371600" algn="l">
              <a:lnSpc>
                <a:spcPct val="100000"/>
              </a:lnSpc>
              <a:spcBef>
                <a:spcPts val="360"/>
              </a:spcBef>
              <a:spcAft>
                <a:spcPts val="0"/>
              </a:spcAft>
              <a:buClr>
                <a:srgbClr val="7F7F7F"/>
              </a:buClr>
              <a:buSzPts val="1800"/>
              <a:buChar char="•"/>
              <a:defRPr/>
            </a:lvl3pPr>
            <a:lvl4pPr indent="-342900" lvl="3" marL="1828800" algn="l">
              <a:lnSpc>
                <a:spcPct val="100000"/>
              </a:lnSpc>
              <a:spcBef>
                <a:spcPts val="360"/>
              </a:spcBef>
              <a:spcAft>
                <a:spcPts val="0"/>
              </a:spcAft>
              <a:buClr>
                <a:srgbClr val="7F7F7F"/>
              </a:buClr>
              <a:buSzPts val="1800"/>
              <a:buChar char="–"/>
              <a:defRPr/>
            </a:lvl4pPr>
            <a:lvl5pPr indent="-342900" lvl="4" marL="2286000" algn="l">
              <a:lnSpc>
                <a:spcPct val="100000"/>
              </a:lnSpc>
              <a:spcBef>
                <a:spcPts val="360"/>
              </a:spcBef>
              <a:spcAft>
                <a:spcPts val="0"/>
              </a:spcAft>
              <a:buClr>
                <a:srgbClr val="7F7F7F"/>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2" name="Google Shape;22;p8"/>
          <p:cNvSpPr txBox="1"/>
          <p:nvPr>
            <p:ph idx="2" type="body"/>
          </p:nvPr>
        </p:nvSpPr>
        <p:spPr>
          <a:xfrm>
            <a:off x="4392023" y="2069808"/>
            <a:ext cx="3528000" cy="144016"/>
          </a:xfrm>
          <a:prstGeom prst="rect">
            <a:avLst/>
          </a:prstGeom>
          <a:noFill/>
          <a:ln>
            <a:noFill/>
          </a:ln>
        </p:spPr>
        <p:txBody>
          <a:bodyPr anchorCtr="0" anchor="ctr" bIns="0" lIns="36000" spcFirstLastPara="1" rIns="0" wrap="square" tIns="0">
            <a:noAutofit/>
          </a:bodyPr>
          <a:lstStyle>
            <a:lvl1pPr indent="-228600" lvl="0" marL="457200" algn="l">
              <a:lnSpc>
                <a:spcPct val="100000"/>
              </a:lnSpc>
              <a:spcBef>
                <a:spcPts val="260"/>
              </a:spcBef>
              <a:spcAft>
                <a:spcPts val="0"/>
              </a:spcAft>
              <a:buClr>
                <a:srgbClr val="888889"/>
              </a:buClr>
              <a:buSzPts val="1300"/>
              <a:buNone/>
              <a:defRPr sz="1300">
                <a:solidFill>
                  <a:srgbClr val="888889"/>
                </a:solidFill>
                <a:latin typeface="Arial"/>
                <a:ea typeface="Arial"/>
                <a:cs typeface="Arial"/>
                <a:sym typeface="Arial"/>
              </a:defRPr>
            </a:lvl1pPr>
            <a:lvl2pPr indent="-317500" lvl="1" marL="914400" algn="l">
              <a:lnSpc>
                <a:spcPct val="100000"/>
              </a:lnSpc>
              <a:spcBef>
                <a:spcPts val="280"/>
              </a:spcBef>
              <a:spcAft>
                <a:spcPts val="0"/>
              </a:spcAft>
              <a:buClr>
                <a:srgbClr val="7F7F7F"/>
              </a:buClr>
              <a:buSzPts val="1400"/>
              <a:buChar char="–"/>
              <a:defRPr sz="1400"/>
            </a:lvl2pPr>
            <a:lvl3pPr indent="-317500" lvl="2" marL="1371600" algn="l">
              <a:lnSpc>
                <a:spcPct val="100000"/>
              </a:lnSpc>
              <a:spcBef>
                <a:spcPts val="280"/>
              </a:spcBef>
              <a:spcAft>
                <a:spcPts val="0"/>
              </a:spcAft>
              <a:buClr>
                <a:srgbClr val="7F7F7F"/>
              </a:buClr>
              <a:buSzPts val="1400"/>
              <a:buChar char="•"/>
              <a:defRPr sz="1400"/>
            </a:lvl3pPr>
            <a:lvl4pPr indent="-317500" lvl="3" marL="1828800" algn="l">
              <a:lnSpc>
                <a:spcPct val="100000"/>
              </a:lnSpc>
              <a:spcBef>
                <a:spcPts val="280"/>
              </a:spcBef>
              <a:spcAft>
                <a:spcPts val="0"/>
              </a:spcAft>
              <a:buClr>
                <a:srgbClr val="7F7F7F"/>
              </a:buClr>
              <a:buSzPts val="1400"/>
              <a:buChar char="–"/>
              <a:defRPr sz="1400"/>
            </a:lvl4pPr>
            <a:lvl5pPr indent="-317500" lvl="4" marL="2286000" algn="l">
              <a:lnSpc>
                <a:spcPct val="100000"/>
              </a:lnSpc>
              <a:spcBef>
                <a:spcPts val="280"/>
              </a:spcBef>
              <a:spcAft>
                <a:spcPts val="0"/>
              </a:spcAft>
              <a:buClr>
                <a:srgbClr val="7F7F7F"/>
              </a:buClr>
              <a:buSzPts val="1400"/>
              <a:buChar char="»"/>
              <a:defRPr sz="1400"/>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3" name="Google Shape;23;p8"/>
          <p:cNvSpPr txBox="1"/>
          <p:nvPr>
            <p:ph idx="3" type="body"/>
          </p:nvPr>
        </p:nvSpPr>
        <p:spPr>
          <a:xfrm>
            <a:off x="3267667" y="1556792"/>
            <a:ext cx="922160" cy="828000"/>
          </a:xfrm>
          <a:prstGeom prst="rect">
            <a:avLst/>
          </a:prstGeom>
          <a:blipFill rotWithShape="1">
            <a:blip r:embed="rId3">
              <a:alphaModFix/>
            </a:blip>
            <a:stretch>
              <a:fillRect b="0" l="0" r="0" t="0"/>
            </a:stretch>
          </a:blipFill>
          <a:ln>
            <a:noFill/>
          </a:ln>
        </p:spPr>
        <p:txBody>
          <a:bodyPr anchorCtr="0" anchor="ctr" bIns="0" lIns="0" spcFirstLastPara="1" rIns="0" wrap="square" tIns="0">
            <a:noAutofit/>
          </a:bodyPr>
          <a:lstStyle>
            <a:lvl1pPr indent="-228600" lvl="0" marL="457200" algn="ctr">
              <a:lnSpc>
                <a:spcPct val="100000"/>
              </a:lnSpc>
              <a:spcBef>
                <a:spcPts val="800"/>
              </a:spcBef>
              <a:spcAft>
                <a:spcPts val="0"/>
              </a:spcAft>
              <a:buClr>
                <a:schemeClr val="accent6"/>
              </a:buClr>
              <a:buSzPts val="4000"/>
              <a:buNone/>
              <a:defRPr b="1" i="0" sz="4000">
                <a:solidFill>
                  <a:schemeClr val="accent6"/>
                </a:solidFill>
              </a:defRPr>
            </a:lvl1pPr>
            <a:lvl2pPr indent="-342900" lvl="1" marL="914400" algn="l">
              <a:lnSpc>
                <a:spcPct val="100000"/>
              </a:lnSpc>
              <a:spcBef>
                <a:spcPts val="360"/>
              </a:spcBef>
              <a:spcAft>
                <a:spcPts val="0"/>
              </a:spcAft>
              <a:buClr>
                <a:srgbClr val="7F7F7F"/>
              </a:buClr>
              <a:buSzPts val="1800"/>
              <a:buChar char="–"/>
              <a:defRPr/>
            </a:lvl2pPr>
            <a:lvl3pPr indent="-342900" lvl="2" marL="1371600" algn="l">
              <a:lnSpc>
                <a:spcPct val="100000"/>
              </a:lnSpc>
              <a:spcBef>
                <a:spcPts val="360"/>
              </a:spcBef>
              <a:spcAft>
                <a:spcPts val="0"/>
              </a:spcAft>
              <a:buClr>
                <a:srgbClr val="7F7F7F"/>
              </a:buClr>
              <a:buSzPts val="1800"/>
              <a:buChar char="•"/>
              <a:defRPr/>
            </a:lvl3pPr>
            <a:lvl4pPr indent="-342900" lvl="3" marL="1828800" algn="l">
              <a:lnSpc>
                <a:spcPct val="100000"/>
              </a:lnSpc>
              <a:spcBef>
                <a:spcPts val="360"/>
              </a:spcBef>
              <a:spcAft>
                <a:spcPts val="0"/>
              </a:spcAft>
              <a:buClr>
                <a:srgbClr val="7F7F7F"/>
              </a:buClr>
              <a:buSzPts val="1800"/>
              <a:buChar char="–"/>
              <a:defRPr/>
            </a:lvl4pPr>
            <a:lvl5pPr indent="-342900" lvl="4" marL="2286000" algn="l">
              <a:lnSpc>
                <a:spcPct val="100000"/>
              </a:lnSpc>
              <a:spcBef>
                <a:spcPts val="360"/>
              </a:spcBef>
              <a:spcAft>
                <a:spcPts val="0"/>
              </a:spcAft>
              <a:buClr>
                <a:srgbClr val="7F7F7F"/>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4" name="Google Shape;24;p8"/>
          <p:cNvSpPr txBox="1"/>
          <p:nvPr>
            <p:ph idx="4" type="body"/>
          </p:nvPr>
        </p:nvSpPr>
        <p:spPr>
          <a:xfrm>
            <a:off x="3275856" y="2636912"/>
            <a:ext cx="921150" cy="828000"/>
          </a:xfrm>
          <a:prstGeom prst="rect">
            <a:avLst/>
          </a:prstGeom>
          <a:blipFill rotWithShape="1">
            <a:blip r:embed="rId4">
              <a:alphaModFix/>
            </a:blip>
            <a:stretch>
              <a:fillRect b="0" l="0" r="0" t="0"/>
            </a:stretch>
          </a:blipFill>
          <a:ln>
            <a:noFill/>
          </a:ln>
        </p:spPr>
        <p:txBody>
          <a:bodyPr anchorCtr="0" anchor="ctr" bIns="0" lIns="0" spcFirstLastPara="1" rIns="0" wrap="square" tIns="0">
            <a:noAutofit/>
          </a:bodyPr>
          <a:lstStyle>
            <a:lvl1pPr indent="-228600" lvl="0" marL="457200" algn="ctr">
              <a:lnSpc>
                <a:spcPct val="100000"/>
              </a:lnSpc>
              <a:spcBef>
                <a:spcPts val="800"/>
              </a:spcBef>
              <a:spcAft>
                <a:spcPts val="0"/>
              </a:spcAft>
              <a:buClr>
                <a:schemeClr val="accent6"/>
              </a:buClr>
              <a:buSzPts val="4000"/>
              <a:buNone/>
              <a:defRPr b="1" i="0" sz="4000">
                <a:solidFill>
                  <a:schemeClr val="accent6"/>
                </a:solidFill>
              </a:defRPr>
            </a:lvl1pPr>
            <a:lvl2pPr indent="-342900" lvl="1" marL="914400" algn="l">
              <a:lnSpc>
                <a:spcPct val="100000"/>
              </a:lnSpc>
              <a:spcBef>
                <a:spcPts val="360"/>
              </a:spcBef>
              <a:spcAft>
                <a:spcPts val="0"/>
              </a:spcAft>
              <a:buClr>
                <a:srgbClr val="7F7F7F"/>
              </a:buClr>
              <a:buSzPts val="1800"/>
              <a:buChar char="–"/>
              <a:defRPr/>
            </a:lvl2pPr>
            <a:lvl3pPr indent="-342900" lvl="2" marL="1371600" algn="l">
              <a:lnSpc>
                <a:spcPct val="100000"/>
              </a:lnSpc>
              <a:spcBef>
                <a:spcPts val="360"/>
              </a:spcBef>
              <a:spcAft>
                <a:spcPts val="0"/>
              </a:spcAft>
              <a:buClr>
                <a:srgbClr val="7F7F7F"/>
              </a:buClr>
              <a:buSzPts val="1800"/>
              <a:buChar char="•"/>
              <a:defRPr/>
            </a:lvl3pPr>
            <a:lvl4pPr indent="-342900" lvl="3" marL="1828800" algn="l">
              <a:lnSpc>
                <a:spcPct val="100000"/>
              </a:lnSpc>
              <a:spcBef>
                <a:spcPts val="360"/>
              </a:spcBef>
              <a:spcAft>
                <a:spcPts val="0"/>
              </a:spcAft>
              <a:buClr>
                <a:srgbClr val="7F7F7F"/>
              </a:buClr>
              <a:buSzPts val="1800"/>
              <a:buChar char="–"/>
              <a:defRPr/>
            </a:lvl4pPr>
            <a:lvl5pPr indent="-342900" lvl="4" marL="2286000" algn="l">
              <a:lnSpc>
                <a:spcPct val="100000"/>
              </a:lnSpc>
              <a:spcBef>
                <a:spcPts val="360"/>
              </a:spcBef>
              <a:spcAft>
                <a:spcPts val="0"/>
              </a:spcAft>
              <a:buClr>
                <a:srgbClr val="7F7F7F"/>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5" name="Google Shape;25;p8"/>
          <p:cNvSpPr txBox="1"/>
          <p:nvPr>
            <p:ph idx="5" type="body"/>
          </p:nvPr>
        </p:nvSpPr>
        <p:spPr>
          <a:xfrm>
            <a:off x="3275856" y="3717128"/>
            <a:ext cx="921150" cy="828000"/>
          </a:xfrm>
          <a:prstGeom prst="rect">
            <a:avLst/>
          </a:prstGeom>
          <a:blipFill rotWithShape="1">
            <a:blip r:embed="rId4">
              <a:alphaModFix/>
            </a:blip>
            <a:stretch>
              <a:fillRect b="0" l="0" r="0" t="0"/>
            </a:stretch>
          </a:blipFill>
          <a:ln>
            <a:noFill/>
          </a:ln>
        </p:spPr>
        <p:txBody>
          <a:bodyPr anchorCtr="0" anchor="ctr" bIns="0" lIns="0" spcFirstLastPara="1" rIns="0" wrap="square" tIns="0">
            <a:noAutofit/>
          </a:bodyPr>
          <a:lstStyle>
            <a:lvl1pPr indent="-228600" lvl="0" marL="457200" algn="ctr">
              <a:lnSpc>
                <a:spcPct val="100000"/>
              </a:lnSpc>
              <a:spcBef>
                <a:spcPts val="800"/>
              </a:spcBef>
              <a:spcAft>
                <a:spcPts val="0"/>
              </a:spcAft>
              <a:buClr>
                <a:schemeClr val="accent6"/>
              </a:buClr>
              <a:buSzPts val="4000"/>
              <a:buNone/>
              <a:defRPr b="1" i="0" sz="4000">
                <a:solidFill>
                  <a:schemeClr val="accent6"/>
                </a:solidFill>
              </a:defRPr>
            </a:lvl1pPr>
            <a:lvl2pPr indent="-342900" lvl="1" marL="914400" algn="l">
              <a:lnSpc>
                <a:spcPct val="100000"/>
              </a:lnSpc>
              <a:spcBef>
                <a:spcPts val="360"/>
              </a:spcBef>
              <a:spcAft>
                <a:spcPts val="0"/>
              </a:spcAft>
              <a:buClr>
                <a:srgbClr val="7F7F7F"/>
              </a:buClr>
              <a:buSzPts val="1800"/>
              <a:buChar char="–"/>
              <a:defRPr/>
            </a:lvl2pPr>
            <a:lvl3pPr indent="-342900" lvl="2" marL="1371600" algn="l">
              <a:lnSpc>
                <a:spcPct val="100000"/>
              </a:lnSpc>
              <a:spcBef>
                <a:spcPts val="360"/>
              </a:spcBef>
              <a:spcAft>
                <a:spcPts val="0"/>
              </a:spcAft>
              <a:buClr>
                <a:srgbClr val="7F7F7F"/>
              </a:buClr>
              <a:buSzPts val="1800"/>
              <a:buChar char="•"/>
              <a:defRPr/>
            </a:lvl3pPr>
            <a:lvl4pPr indent="-342900" lvl="3" marL="1828800" algn="l">
              <a:lnSpc>
                <a:spcPct val="100000"/>
              </a:lnSpc>
              <a:spcBef>
                <a:spcPts val="360"/>
              </a:spcBef>
              <a:spcAft>
                <a:spcPts val="0"/>
              </a:spcAft>
              <a:buClr>
                <a:srgbClr val="7F7F7F"/>
              </a:buClr>
              <a:buSzPts val="1800"/>
              <a:buChar char="–"/>
              <a:defRPr/>
            </a:lvl4pPr>
            <a:lvl5pPr indent="-342900" lvl="4" marL="2286000" algn="l">
              <a:lnSpc>
                <a:spcPct val="100000"/>
              </a:lnSpc>
              <a:spcBef>
                <a:spcPts val="360"/>
              </a:spcBef>
              <a:spcAft>
                <a:spcPts val="0"/>
              </a:spcAft>
              <a:buClr>
                <a:srgbClr val="7F7F7F"/>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6" name="Google Shape;26;p8"/>
          <p:cNvSpPr txBox="1"/>
          <p:nvPr>
            <p:ph idx="6" type="body"/>
          </p:nvPr>
        </p:nvSpPr>
        <p:spPr>
          <a:xfrm>
            <a:off x="3275856" y="4797248"/>
            <a:ext cx="921150" cy="828000"/>
          </a:xfrm>
          <a:prstGeom prst="rect">
            <a:avLst/>
          </a:prstGeom>
          <a:blipFill rotWithShape="1">
            <a:blip r:embed="rId4">
              <a:alphaModFix/>
            </a:blip>
            <a:stretch>
              <a:fillRect b="0" l="0" r="0" t="0"/>
            </a:stretch>
          </a:blipFill>
          <a:ln>
            <a:noFill/>
          </a:ln>
        </p:spPr>
        <p:txBody>
          <a:bodyPr anchorCtr="0" anchor="ctr" bIns="0" lIns="0" spcFirstLastPara="1" rIns="0" wrap="square" tIns="0">
            <a:noAutofit/>
          </a:bodyPr>
          <a:lstStyle>
            <a:lvl1pPr indent="-228600" lvl="0" marL="457200" algn="ctr">
              <a:lnSpc>
                <a:spcPct val="100000"/>
              </a:lnSpc>
              <a:spcBef>
                <a:spcPts val="800"/>
              </a:spcBef>
              <a:spcAft>
                <a:spcPts val="0"/>
              </a:spcAft>
              <a:buClr>
                <a:schemeClr val="accent6"/>
              </a:buClr>
              <a:buSzPts val="4000"/>
              <a:buNone/>
              <a:defRPr b="1" i="0" sz="4000">
                <a:solidFill>
                  <a:schemeClr val="accent6"/>
                </a:solidFill>
              </a:defRPr>
            </a:lvl1pPr>
            <a:lvl2pPr indent="-342900" lvl="1" marL="914400" algn="l">
              <a:lnSpc>
                <a:spcPct val="100000"/>
              </a:lnSpc>
              <a:spcBef>
                <a:spcPts val="360"/>
              </a:spcBef>
              <a:spcAft>
                <a:spcPts val="0"/>
              </a:spcAft>
              <a:buClr>
                <a:srgbClr val="7F7F7F"/>
              </a:buClr>
              <a:buSzPts val="1800"/>
              <a:buChar char="–"/>
              <a:defRPr/>
            </a:lvl2pPr>
            <a:lvl3pPr indent="-342900" lvl="2" marL="1371600" algn="l">
              <a:lnSpc>
                <a:spcPct val="100000"/>
              </a:lnSpc>
              <a:spcBef>
                <a:spcPts val="360"/>
              </a:spcBef>
              <a:spcAft>
                <a:spcPts val="0"/>
              </a:spcAft>
              <a:buClr>
                <a:srgbClr val="7F7F7F"/>
              </a:buClr>
              <a:buSzPts val="1800"/>
              <a:buChar char="•"/>
              <a:defRPr/>
            </a:lvl3pPr>
            <a:lvl4pPr indent="-342900" lvl="3" marL="1828800" algn="l">
              <a:lnSpc>
                <a:spcPct val="100000"/>
              </a:lnSpc>
              <a:spcBef>
                <a:spcPts val="360"/>
              </a:spcBef>
              <a:spcAft>
                <a:spcPts val="0"/>
              </a:spcAft>
              <a:buClr>
                <a:srgbClr val="7F7F7F"/>
              </a:buClr>
              <a:buSzPts val="1800"/>
              <a:buChar char="–"/>
              <a:defRPr/>
            </a:lvl4pPr>
            <a:lvl5pPr indent="-342900" lvl="4" marL="2286000" algn="l">
              <a:lnSpc>
                <a:spcPct val="100000"/>
              </a:lnSpc>
              <a:spcBef>
                <a:spcPts val="360"/>
              </a:spcBef>
              <a:spcAft>
                <a:spcPts val="0"/>
              </a:spcAft>
              <a:buClr>
                <a:srgbClr val="7F7F7F"/>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7" name="Google Shape;27;p8"/>
          <p:cNvSpPr txBox="1"/>
          <p:nvPr>
            <p:ph idx="7" type="body"/>
          </p:nvPr>
        </p:nvSpPr>
        <p:spPr>
          <a:xfrm>
            <a:off x="4392024" y="2785938"/>
            <a:ext cx="3528392" cy="288032"/>
          </a:xfrm>
          <a:prstGeom prst="rect">
            <a:avLst/>
          </a:prstGeom>
          <a:noFill/>
          <a:ln>
            <a:noFill/>
          </a:ln>
        </p:spPr>
        <p:txBody>
          <a:bodyPr anchorCtr="0" anchor="ctr" bIns="0" lIns="0" spcFirstLastPara="1" rIns="0" wrap="square" tIns="0">
            <a:noAutofit/>
          </a:bodyPr>
          <a:lstStyle>
            <a:lvl1pPr indent="-228600" lvl="0" marL="457200" algn="l">
              <a:lnSpc>
                <a:spcPct val="100000"/>
              </a:lnSpc>
              <a:spcBef>
                <a:spcPts val="380"/>
              </a:spcBef>
              <a:spcAft>
                <a:spcPts val="0"/>
              </a:spcAft>
              <a:buClr>
                <a:srgbClr val="13141A"/>
              </a:buClr>
              <a:buSzPts val="1900"/>
              <a:buNone/>
              <a:defRPr b="1" sz="1900">
                <a:solidFill>
                  <a:srgbClr val="13141A"/>
                </a:solidFill>
                <a:latin typeface="Arial"/>
                <a:ea typeface="Arial"/>
                <a:cs typeface="Arial"/>
                <a:sym typeface="Arial"/>
              </a:defRPr>
            </a:lvl1pPr>
            <a:lvl2pPr indent="-342900" lvl="1" marL="914400" algn="l">
              <a:lnSpc>
                <a:spcPct val="100000"/>
              </a:lnSpc>
              <a:spcBef>
                <a:spcPts val="360"/>
              </a:spcBef>
              <a:spcAft>
                <a:spcPts val="0"/>
              </a:spcAft>
              <a:buClr>
                <a:srgbClr val="7F7F7F"/>
              </a:buClr>
              <a:buSzPts val="1800"/>
              <a:buChar char="–"/>
              <a:defRPr/>
            </a:lvl2pPr>
            <a:lvl3pPr indent="-342900" lvl="2" marL="1371600" algn="l">
              <a:lnSpc>
                <a:spcPct val="100000"/>
              </a:lnSpc>
              <a:spcBef>
                <a:spcPts val="360"/>
              </a:spcBef>
              <a:spcAft>
                <a:spcPts val="0"/>
              </a:spcAft>
              <a:buClr>
                <a:srgbClr val="7F7F7F"/>
              </a:buClr>
              <a:buSzPts val="1800"/>
              <a:buChar char="•"/>
              <a:defRPr/>
            </a:lvl3pPr>
            <a:lvl4pPr indent="-342900" lvl="3" marL="1828800" algn="l">
              <a:lnSpc>
                <a:spcPct val="100000"/>
              </a:lnSpc>
              <a:spcBef>
                <a:spcPts val="360"/>
              </a:spcBef>
              <a:spcAft>
                <a:spcPts val="0"/>
              </a:spcAft>
              <a:buClr>
                <a:srgbClr val="7F7F7F"/>
              </a:buClr>
              <a:buSzPts val="1800"/>
              <a:buChar char="–"/>
              <a:defRPr/>
            </a:lvl4pPr>
            <a:lvl5pPr indent="-342900" lvl="4" marL="2286000" algn="l">
              <a:lnSpc>
                <a:spcPct val="100000"/>
              </a:lnSpc>
              <a:spcBef>
                <a:spcPts val="360"/>
              </a:spcBef>
              <a:spcAft>
                <a:spcPts val="0"/>
              </a:spcAft>
              <a:buClr>
                <a:srgbClr val="7F7F7F"/>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8" name="Google Shape;28;p8"/>
          <p:cNvSpPr txBox="1"/>
          <p:nvPr>
            <p:ph idx="8" type="body"/>
          </p:nvPr>
        </p:nvSpPr>
        <p:spPr>
          <a:xfrm>
            <a:off x="4392023" y="3141080"/>
            <a:ext cx="3528000" cy="144016"/>
          </a:xfrm>
          <a:prstGeom prst="rect">
            <a:avLst/>
          </a:prstGeom>
          <a:noFill/>
          <a:ln>
            <a:noFill/>
          </a:ln>
        </p:spPr>
        <p:txBody>
          <a:bodyPr anchorCtr="0" anchor="ctr" bIns="0" lIns="36000" spcFirstLastPara="1" rIns="0" wrap="square" tIns="0">
            <a:noAutofit/>
          </a:bodyPr>
          <a:lstStyle>
            <a:lvl1pPr indent="-228600" lvl="0" marL="457200" algn="l">
              <a:lnSpc>
                <a:spcPct val="100000"/>
              </a:lnSpc>
              <a:spcBef>
                <a:spcPts val="260"/>
              </a:spcBef>
              <a:spcAft>
                <a:spcPts val="0"/>
              </a:spcAft>
              <a:buClr>
                <a:srgbClr val="888889"/>
              </a:buClr>
              <a:buSzPts val="1300"/>
              <a:buNone/>
              <a:defRPr sz="1300">
                <a:solidFill>
                  <a:srgbClr val="888889"/>
                </a:solidFill>
                <a:latin typeface="Arial"/>
                <a:ea typeface="Arial"/>
                <a:cs typeface="Arial"/>
                <a:sym typeface="Arial"/>
              </a:defRPr>
            </a:lvl1pPr>
            <a:lvl2pPr indent="-317500" lvl="1" marL="914400" algn="l">
              <a:lnSpc>
                <a:spcPct val="100000"/>
              </a:lnSpc>
              <a:spcBef>
                <a:spcPts val="280"/>
              </a:spcBef>
              <a:spcAft>
                <a:spcPts val="0"/>
              </a:spcAft>
              <a:buClr>
                <a:srgbClr val="7F7F7F"/>
              </a:buClr>
              <a:buSzPts val="1400"/>
              <a:buChar char="–"/>
              <a:defRPr sz="1400"/>
            </a:lvl2pPr>
            <a:lvl3pPr indent="-317500" lvl="2" marL="1371600" algn="l">
              <a:lnSpc>
                <a:spcPct val="100000"/>
              </a:lnSpc>
              <a:spcBef>
                <a:spcPts val="280"/>
              </a:spcBef>
              <a:spcAft>
                <a:spcPts val="0"/>
              </a:spcAft>
              <a:buClr>
                <a:srgbClr val="7F7F7F"/>
              </a:buClr>
              <a:buSzPts val="1400"/>
              <a:buChar char="•"/>
              <a:defRPr sz="1400"/>
            </a:lvl3pPr>
            <a:lvl4pPr indent="-317500" lvl="3" marL="1828800" algn="l">
              <a:lnSpc>
                <a:spcPct val="100000"/>
              </a:lnSpc>
              <a:spcBef>
                <a:spcPts val="280"/>
              </a:spcBef>
              <a:spcAft>
                <a:spcPts val="0"/>
              </a:spcAft>
              <a:buClr>
                <a:srgbClr val="7F7F7F"/>
              </a:buClr>
              <a:buSzPts val="1400"/>
              <a:buChar char="–"/>
              <a:defRPr sz="1400"/>
            </a:lvl4pPr>
            <a:lvl5pPr indent="-317500" lvl="4" marL="2286000" algn="l">
              <a:lnSpc>
                <a:spcPct val="100000"/>
              </a:lnSpc>
              <a:spcBef>
                <a:spcPts val="280"/>
              </a:spcBef>
              <a:spcAft>
                <a:spcPts val="0"/>
              </a:spcAft>
              <a:buClr>
                <a:srgbClr val="7F7F7F"/>
              </a:buClr>
              <a:buSzPts val="1400"/>
              <a:buChar char="»"/>
              <a:defRPr sz="1400"/>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9" name="Google Shape;29;p8"/>
          <p:cNvSpPr txBox="1"/>
          <p:nvPr>
            <p:ph idx="9" type="body"/>
          </p:nvPr>
        </p:nvSpPr>
        <p:spPr>
          <a:xfrm>
            <a:off x="4392024" y="3865954"/>
            <a:ext cx="3528392" cy="288032"/>
          </a:xfrm>
          <a:prstGeom prst="rect">
            <a:avLst/>
          </a:prstGeom>
          <a:noFill/>
          <a:ln>
            <a:noFill/>
          </a:ln>
        </p:spPr>
        <p:txBody>
          <a:bodyPr anchorCtr="0" anchor="ctr" bIns="0" lIns="0" spcFirstLastPara="1" rIns="0" wrap="square" tIns="0">
            <a:noAutofit/>
          </a:bodyPr>
          <a:lstStyle>
            <a:lvl1pPr indent="-228600" lvl="0" marL="457200" algn="l">
              <a:lnSpc>
                <a:spcPct val="100000"/>
              </a:lnSpc>
              <a:spcBef>
                <a:spcPts val="380"/>
              </a:spcBef>
              <a:spcAft>
                <a:spcPts val="0"/>
              </a:spcAft>
              <a:buClr>
                <a:srgbClr val="13141A"/>
              </a:buClr>
              <a:buSzPts val="1900"/>
              <a:buNone/>
              <a:defRPr b="1" sz="1900">
                <a:solidFill>
                  <a:srgbClr val="13141A"/>
                </a:solidFill>
                <a:latin typeface="Arial"/>
                <a:ea typeface="Arial"/>
                <a:cs typeface="Arial"/>
                <a:sym typeface="Arial"/>
              </a:defRPr>
            </a:lvl1pPr>
            <a:lvl2pPr indent="-342900" lvl="1" marL="914400" algn="l">
              <a:lnSpc>
                <a:spcPct val="100000"/>
              </a:lnSpc>
              <a:spcBef>
                <a:spcPts val="360"/>
              </a:spcBef>
              <a:spcAft>
                <a:spcPts val="0"/>
              </a:spcAft>
              <a:buClr>
                <a:srgbClr val="7F7F7F"/>
              </a:buClr>
              <a:buSzPts val="1800"/>
              <a:buChar char="–"/>
              <a:defRPr/>
            </a:lvl2pPr>
            <a:lvl3pPr indent="-342900" lvl="2" marL="1371600" algn="l">
              <a:lnSpc>
                <a:spcPct val="100000"/>
              </a:lnSpc>
              <a:spcBef>
                <a:spcPts val="360"/>
              </a:spcBef>
              <a:spcAft>
                <a:spcPts val="0"/>
              </a:spcAft>
              <a:buClr>
                <a:srgbClr val="7F7F7F"/>
              </a:buClr>
              <a:buSzPts val="1800"/>
              <a:buChar char="•"/>
              <a:defRPr/>
            </a:lvl3pPr>
            <a:lvl4pPr indent="-342900" lvl="3" marL="1828800" algn="l">
              <a:lnSpc>
                <a:spcPct val="100000"/>
              </a:lnSpc>
              <a:spcBef>
                <a:spcPts val="360"/>
              </a:spcBef>
              <a:spcAft>
                <a:spcPts val="0"/>
              </a:spcAft>
              <a:buClr>
                <a:srgbClr val="7F7F7F"/>
              </a:buClr>
              <a:buSzPts val="1800"/>
              <a:buChar char="–"/>
              <a:defRPr/>
            </a:lvl4pPr>
            <a:lvl5pPr indent="-342900" lvl="4" marL="2286000" algn="l">
              <a:lnSpc>
                <a:spcPct val="100000"/>
              </a:lnSpc>
              <a:spcBef>
                <a:spcPts val="360"/>
              </a:spcBef>
              <a:spcAft>
                <a:spcPts val="0"/>
              </a:spcAft>
              <a:buClr>
                <a:srgbClr val="7F7F7F"/>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30" name="Google Shape;30;p8"/>
          <p:cNvSpPr txBox="1"/>
          <p:nvPr>
            <p:ph idx="13" type="body"/>
          </p:nvPr>
        </p:nvSpPr>
        <p:spPr>
          <a:xfrm>
            <a:off x="4392023" y="4221192"/>
            <a:ext cx="3528000" cy="144016"/>
          </a:xfrm>
          <a:prstGeom prst="rect">
            <a:avLst/>
          </a:prstGeom>
          <a:noFill/>
          <a:ln>
            <a:noFill/>
          </a:ln>
        </p:spPr>
        <p:txBody>
          <a:bodyPr anchorCtr="0" anchor="ctr" bIns="0" lIns="36000" spcFirstLastPara="1" rIns="0" wrap="square" tIns="0">
            <a:noAutofit/>
          </a:bodyPr>
          <a:lstStyle>
            <a:lvl1pPr indent="-228600" lvl="0" marL="457200" algn="l">
              <a:lnSpc>
                <a:spcPct val="100000"/>
              </a:lnSpc>
              <a:spcBef>
                <a:spcPts val="260"/>
              </a:spcBef>
              <a:spcAft>
                <a:spcPts val="0"/>
              </a:spcAft>
              <a:buClr>
                <a:srgbClr val="888889"/>
              </a:buClr>
              <a:buSzPts val="1300"/>
              <a:buNone/>
              <a:defRPr sz="1300">
                <a:solidFill>
                  <a:srgbClr val="888889"/>
                </a:solidFill>
                <a:latin typeface="Arial"/>
                <a:ea typeface="Arial"/>
                <a:cs typeface="Arial"/>
                <a:sym typeface="Arial"/>
              </a:defRPr>
            </a:lvl1pPr>
            <a:lvl2pPr indent="-317500" lvl="1" marL="914400" algn="l">
              <a:lnSpc>
                <a:spcPct val="100000"/>
              </a:lnSpc>
              <a:spcBef>
                <a:spcPts val="280"/>
              </a:spcBef>
              <a:spcAft>
                <a:spcPts val="0"/>
              </a:spcAft>
              <a:buClr>
                <a:srgbClr val="7F7F7F"/>
              </a:buClr>
              <a:buSzPts val="1400"/>
              <a:buChar char="–"/>
              <a:defRPr sz="1400"/>
            </a:lvl2pPr>
            <a:lvl3pPr indent="-317500" lvl="2" marL="1371600" algn="l">
              <a:lnSpc>
                <a:spcPct val="100000"/>
              </a:lnSpc>
              <a:spcBef>
                <a:spcPts val="280"/>
              </a:spcBef>
              <a:spcAft>
                <a:spcPts val="0"/>
              </a:spcAft>
              <a:buClr>
                <a:srgbClr val="7F7F7F"/>
              </a:buClr>
              <a:buSzPts val="1400"/>
              <a:buChar char="•"/>
              <a:defRPr sz="1400"/>
            </a:lvl3pPr>
            <a:lvl4pPr indent="-317500" lvl="3" marL="1828800" algn="l">
              <a:lnSpc>
                <a:spcPct val="100000"/>
              </a:lnSpc>
              <a:spcBef>
                <a:spcPts val="280"/>
              </a:spcBef>
              <a:spcAft>
                <a:spcPts val="0"/>
              </a:spcAft>
              <a:buClr>
                <a:srgbClr val="7F7F7F"/>
              </a:buClr>
              <a:buSzPts val="1400"/>
              <a:buChar char="–"/>
              <a:defRPr sz="1400"/>
            </a:lvl4pPr>
            <a:lvl5pPr indent="-317500" lvl="4" marL="2286000" algn="l">
              <a:lnSpc>
                <a:spcPct val="100000"/>
              </a:lnSpc>
              <a:spcBef>
                <a:spcPts val="280"/>
              </a:spcBef>
              <a:spcAft>
                <a:spcPts val="0"/>
              </a:spcAft>
              <a:buClr>
                <a:srgbClr val="7F7F7F"/>
              </a:buClr>
              <a:buSzPts val="1400"/>
              <a:buChar char="»"/>
              <a:defRPr sz="1400"/>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31" name="Google Shape;31;p8"/>
          <p:cNvSpPr txBox="1"/>
          <p:nvPr>
            <p:ph idx="14" type="body"/>
          </p:nvPr>
        </p:nvSpPr>
        <p:spPr>
          <a:xfrm>
            <a:off x="4392024" y="4943722"/>
            <a:ext cx="3528392" cy="288032"/>
          </a:xfrm>
          <a:prstGeom prst="rect">
            <a:avLst/>
          </a:prstGeom>
          <a:noFill/>
          <a:ln>
            <a:noFill/>
          </a:ln>
        </p:spPr>
        <p:txBody>
          <a:bodyPr anchorCtr="0" anchor="ctr" bIns="0" lIns="0" spcFirstLastPara="1" rIns="0" wrap="square" tIns="0">
            <a:noAutofit/>
          </a:bodyPr>
          <a:lstStyle>
            <a:lvl1pPr indent="-228600" lvl="0" marL="457200" algn="l">
              <a:lnSpc>
                <a:spcPct val="100000"/>
              </a:lnSpc>
              <a:spcBef>
                <a:spcPts val="380"/>
              </a:spcBef>
              <a:spcAft>
                <a:spcPts val="0"/>
              </a:spcAft>
              <a:buClr>
                <a:srgbClr val="13141A"/>
              </a:buClr>
              <a:buSzPts val="1900"/>
              <a:buNone/>
              <a:defRPr b="1" sz="1900">
                <a:solidFill>
                  <a:srgbClr val="13141A"/>
                </a:solidFill>
                <a:latin typeface="Arial"/>
                <a:ea typeface="Arial"/>
                <a:cs typeface="Arial"/>
                <a:sym typeface="Arial"/>
              </a:defRPr>
            </a:lvl1pPr>
            <a:lvl2pPr indent="-342900" lvl="1" marL="914400" algn="l">
              <a:lnSpc>
                <a:spcPct val="100000"/>
              </a:lnSpc>
              <a:spcBef>
                <a:spcPts val="360"/>
              </a:spcBef>
              <a:spcAft>
                <a:spcPts val="0"/>
              </a:spcAft>
              <a:buClr>
                <a:srgbClr val="7F7F7F"/>
              </a:buClr>
              <a:buSzPts val="1800"/>
              <a:buChar char="–"/>
              <a:defRPr/>
            </a:lvl2pPr>
            <a:lvl3pPr indent="-342900" lvl="2" marL="1371600" algn="l">
              <a:lnSpc>
                <a:spcPct val="100000"/>
              </a:lnSpc>
              <a:spcBef>
                <a:spcPts val="360"/>
              </a:spcBef>
              <a:spcAft>
                <a:spcPts val="0"/>
              </a:spcAft>
              <a:buClr>
                <a:srgbClr val="7F7F7F"/>
              </a:buClr>
              <a:buSzPts val="1800"/>
              <a:buChar char="•"/>
              <a:defRPr/>
            </a:lvl3pPr>
            <a:lvl4pPr indent="-342900" lvl="3" marL="1828800" algn="l">
              <a:lnSpc>
                <a:spcPct val="100000"/>
              </a:lnSpc>
              <a:spcBef>
                <a:spcPts val="360"/>
              </a:spcBef>
              <a:spcAft>
                <a:spcPts val="0"/>
              </a:spcAft>
              <a:buClr>
                <a:srgbClr val="7F7F7F"/>
              </a:buClr>
              <a:buSzPts val="1800"/>
              <a:buChar char="–"/>
              <a:defRPr/>
            </a:lvl4pPr>
            <a:lvl5pPr indent="-342900" lvl="4" marL="2286000" algn="l">
              <a:lnSpc>
                <a:spcPct val="100000"/>
              </a:lnSpc>
              <a:spcBef>
                <a:spcPts val="360"/>
              </a:spcBef>
              <a:spcAft>
                <a:spcPts val="0"/>
              </a:spcAft>
              <a:buClr>
                <a:srgbClr val="7F7F7F"/>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32" name="Google Shape;32;p8"/>
          <p:cNvSpPr txBox="1"/>
          <p:nvPr>
            <p:ph idx="15" type="body"/>
          </p:nvPr>
        </p:nvSpPr>
        <p:spPr>
          <a:xfrm>
            <a:off x="4392023" y="5301208"/>
            <a:ext cx="3528000" cy="144016"/>
          </a:xfrm>
          <a:prstGeom prst="rect">
            <a:avLst/>
          </a:prstGeom>
          <a:noFill/>
          <a:ln>
            <a:noFill/>
          </a:ln>
        </p:spPr>
        <p:txBody>
          <a:bodyPr anchorCtr="0" anchor="ctr" bIns="0" lIns="36000" spcFirstLastPara="1" rIns="0" wrap="square" tIns="0">
            <a:noAutofit/>
          </a:bodyPr>
          <a:lstStyle>
            <a:lvl1pPr indent="-228600" lvl="0" marL="457200" algn="l">
              <a:lnSpc>
                <a:spcPct val="100000"/>
              </a:lnSpc>
              <a:spcBef>
                <a:spcPts val="260"/>
              </a:spcBef>
              <a:spcAft>
                <a:spcPts val="0"/>
              </a:spcAft>
              <a:buClr>
                <a:srgbClr val="888889"/>
              </a:buClr>
              <a:buSzPts val="1300"/>
              <a:buNone/>
              <a:defRPr sz="1300">
                <a:solidFill>
                  <a:srgbClr val="888889"/>
                </a:solidFill>
                <a:latin typeface="Arial"/>
                <a:ea typeface="Arial"/>
                <a:cs typeface="Arial"/>
                <a:sym typeface="Arial"/>
              </a:defRPr>
            </a:lvl1pPr>
            <a:lvl2pPr indent="-317500" lvl="1" marL="914400" algn="l">
              <a:lnSpc>
                <a:spcPct val="100000"/>
              </a:lnSpc>
              <a:spcBef>
                <a:spcPts val="280"/>
              </a:spcBef>
              <a:spcAft>
                <a:spcPts val="0"/>
              </a:spcAft>
              <a:buClr>
                <a:srgbClr val="7F7F7F"/>
              </a:buClr>
              <a:buSzPts val="1400"/>
              <a:buChar char="–"/>
              <a:defRPr sz="1400"/>
            </a:lvl2pPr>
            <a:lvl3pPr indent="-317500" lvl="2" marL="1371600" algn="l">
              <a:lnSpc>
                <a:spcPct val="100000"/>
              </a:lnSpc>
              <a:spcBef>
                <a:spcPts val="280"/>
              </a:spcBef>
              <a:spcAft>
                <a:spcPts val="0"/>
              </a:spcAft>
              <a:buClr>
                <a:srgbClr val="7F7F7F"/>
              </a:buClr>
              <a:buSzPts val="1400"/>
              <a:buChar char="•"/>
              <a:defRPr sz="1400"/>
            </a:lvl3pPr>
            <a:lvl4pPr indent="-317500" lvl="3" marL="1828800" algn="l">
              <a:lnSpc>
                <a:spcPct val="100000"/>
              </a:lnSpc>
              <a:spcBef>
                <a:spcPts val="280"/>
              </a:spcBef>
              <a:spcAft>
                <a:spcPts val="0"/>
              </a:spcAft>
              <a:buClr>
                <a:srgbClr val="7F7F7F"/>
              </a:buClr>
              <a:buSzPts val="1400"/>
              <a:buChar char="–"/>
              <a:defRPr sz="1400"/>
            </a:lvl4pPr>
            <a:lvl5pPr indent="-317500" lvl="4" marL="2286000" algn="l">
              <a:lnSpc>
                <a:spcPct val="100000"/>
              </a:lnSpc>
              <a:spcBef>
                <a:spcPts val="280"/>
              </a:spcBef>
              <a:spcAft>
                <a:spcPts val="0"/>
              </a:spcAft>
              <a:buClr>
                <a:srgbClr val="7F7F7F"/>
              </a:buClr>
              <a:buSzPts val="1400"/>
              <a:buChar char="»"/>
              <a:defRPr sz="1400"/>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章節標題">
  <p:cSld name="章節標題">
    <p:bg>
      <p:bgPr>
        <a:blipFill>
          <a:blip r:embed="rId2">
            <a:alphaModFix/>
          </a:blip>
          <a:stretch>
            <a:fillRect/>
          </a:stretch>
        </a:blipFill>
      </p:bgPr>
    </p:bg>
    <p:spTree>
      <p:nvGrpSpPr>
        <p:cNvPr id="33" name="Shape 33"/>
        <p:cNvGrpSpPr/>
        <p:nvPr/>
      </p:nvGrpSpPr>
      <p:grpSpPr>
        <a:xfrm>
          <a:off x="0" y="0"/>
          <a:ext cx="0" cy="0"/>
          <a:chOff x="0" y="0"/>
          <a:chExt cx="0" cy="0"/>
        </a:xfrm>
      </p:grpSpPr>
      <p:sp>
        <p:nvSpPr>
          <p:cNvPr id="34" name="Google Shape;34;p9"/>
          <p:cNvSpPr txBox="1"/>
          <p:nvPr>
            <p:ph type="title"/>
          </p:nvPr>
        </p:nvSpPr>
        <p:spPr>
          <a:xfrm>
            <a:off x="2482260" y="2852936"/>
            <a:ext cx="5577879" cy="325363"/>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Clr>
                <a:srgbClr val="13141A"/>
              </a:buClr>
              <a:buSzPts val="3200"/>
              <a:buFont typeface="Arial"/>
              <a:buNone/>
              <a:defRPr b="1" sz="3200">
                <a:solidFill>
                  <a:srgbClr val="13141A"/>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9"/>
          <p:cNvSpPr txBox="1"/>
          <p:nvPr>
            <p:ph idx="1" type="body"/>
          </p:nvPr>
        </p:nvSpPr>
        <p:spPr>
          <a:xfrm>
            <a:off x="2483768" y="3284984"/>
            <a:ext cx="4464496" cy="276051"/>
          </a:xfrm>
          <a:prstGeom prst="rect">
            <a:avLst/>
          </a:prstGeom>
          <a:noFill/>
          <a:ln>
            <a:noFill/>
          </a:ln>
        </p:spPr>
        <p:txBody>
          <a:bodyPr anchorCtr="0" anchor="ctr" bIns="0" lIns="0" spcFirstLastPara="1" rIns="0" wrap="square" tIns="0">
            <a:noAutofit/>
          </a:bodyPr>
          <a:lstStyle>
            <a:lvl1pPr indent="-228600" lvl="0" marL="457200" algn="l">
              <a:lnSpc>
                <a:spcPct val="100000"/>
              </a:lnSpc>
              <a:spcBef>
                <a:spcPts val="380"/>
              </a:spcBef>
              <a:spcAft>
                <a:spcPts val="0"/>
              </a:spcAft>
              <a:buClr>
                <a:schemeClr val="lt1"/>
              </a:buClr>
              <a:buSzPts val="1900"/>
              <a:buNone/>
              <a:defRPr sz="1900">
                <a:solidFill>
                  <a:schemeClr val="lt1"/>
                </a:solidFill>
              </a:defRPr>
            </a:lvl1pPr>
            <a:lvl2pPr indent="-228600" lvl="1" marL="914400" algn="l">
              <a:lnSpc>
                <a:spcPct val="100000"/>
              </a:lnSpc>
              <a:spcBef>
                <a:spcPts val="360"/>
              </a:spcBef>
              <a:spcAft>
                <a:spcPts val="0"/>
              </a:spcAft>
              <a:buClr>
                <a:srgbClr val="D2DA88"/>
              </a:buClr>
              <a:buSzPts val="1800"/>
              <a:buNone/>
              <a:defRPr sz="1800">
                <a:solidFill>
                  <a:srgbClr val="D2DA88"/>
                </a:solidFill>
              </a:defRPr>
            </a:lvl2pPr>
            <a:lvl3pPr indent="-228600" lvl="2" marL="1371600" algn="l">
              <a:lnSpc>
                <a:spcPct val="100000"/>
              </a:lnSpc>
              <a:spcBef>
                <a:spcPts val="320"/>
              </a:spcBef>
              <a:spcAft>
                <a:spcPts val="0"/>
              </a:spcAft>
              <a:buClr>
                <a:srgbClr val="D2DA88"/>
              </a:buClr>
              <a:buSzPts val="1600"/>
              <a:buNone/>
              <a:defRPr sz="1600">
                <a:solidFill>
                  <a:srgbClr val="D2DA88"/>
                </a:solidFill>
              </a:defRPr>
            </a:lvl3pPr>
            <a:lvl4pPr indent="-228600" lvl="3" marL="1828800" algn="l">
              <a:lnSpc>
                <a:spcPct val="100000"/>
              </a:lnSpc>
              <a:spcBef>
                <a:spcPts val="280"/>
              </a:spcBef>
              <a:spcAft>
                <a:spcPts val="0"/>
              </a:spcAft>
              <a:buClr>
                <a:srgbClr val="D2DA88"/>
              </a:buClr>
              <a:buSzPts val="1400"/>
              <a:buNone/>
              <a:defRPr sz="1400">
                <a:solidFill>
                  <a:srgbClr val="D2DA88"/>
                </a:solidFill>
              </a:defRPr>
            </a:lvl4pPr>
            <a:lvl5pPr indent="-228600" lvl="4" marL="2286000" algn="l">
              <a:lnSpc>
                <a:spcPct val="100000"/>
              </a:lnSpc>
              <a:spcBef>
                <a:spcPts val="280"/>
              </a:spcBef>
              <a:spcAft>
                <a:spcPts val="0"/>
              </a:spcAft>
              <a:buClr>
                <a:srgbClr val="D2DA88"/>
              </a:buClr>
              <a:buSzPts val="1400"/>
              <a:buNone/>
              <a:defRPr sz="1400">
                <a:solidFill>
                  <a:srgbClr val="D2DA88"/>
                </a:solidFill>
              </a:defRPr>
            </a:lvl5pPr>
            <a:lvl6pPr indent="-228600" lvl="5" marL="2743200" algn="l">
              <a:lnSpc>
                <a:spcPct val="100000"/>
              </a:lnSpc>
              <a:spcBef>
                <a:spcPts val="280"/>
              </a:spcBef>
              <a:spcAft>
                <a:spcPts val="0"/>
              </a:spcAft>
              <a:buClr>
                <a:srgbClr val="D2DA88"/>
              </a:buClr>
              <a:buSzPts val="1400"/>
              <a:buNone/>
              <a:defRPr sz="1400">
                <a:solidFill>
                  <a:srgbClr val="D2DA88"/>
                </a:solidFill>
              </a:defRPr>
            </a:lvl6pPr>
            <a:lvl7pPr indent="-228600" lvl="6" marL="3200400" algn="l">
              <a:lnSpc>
                <a:spcPct val="100000"/>
              </a:lnSpc>
              <a:spcBef>
                <a:spcPts val="280"/>
              </a:spcBef>
              <a:spcAft>
                <a:spcPts val="0"/>
              </a:spcAft>
              <a:buClr>
                <a:srgbClr val="D2DA88"/>
              </a:buClr>
              <a:buSzPts val="1400"/>
              <a:buNone/>
              <a:defRPr sz="1400">
                <a:solidFill>
                  <a:srgbClr val="D2DA88"/>
                </a:solidFill>
              </a:defRPr>
            </a:lvl7pPr>
            <a:lvl8pPr indent="-228600" lvl="7" marL="3657600" algn="l">
              <a:lnSpc>
                <a:spcPct val="100000"/>
              </a:lnSpc>
              <a:spcBef>
                <a:spcPts val="280"/>
              </a:spcBef>
              <a:spcAft>
                <a:spcPts val="0"/>
              </a:spcAft>
              <a:buClr>
                <a:srgbClr val="D2DA88"/>
              </a:buClr>
              <a:buSzPts val="1400"/>
              <a:buNone/>
              <a:defRPr sz="1400">
                <a:solidFill>
                  <a:srgbClr val="D2DA88"/>
                </a:solidFill>
              </a:defRPr>
            </a:lvl8pPr>
            <a:lvl9pPr indent="-228600" lvl="8" marL="4114800" algn="l">
              <a:lnSpc>
                <a:spcPct val="100000"/>
              </a:lnSpc>
              <a:spcBef>
                <a:spcPts val="280"/>
              </a:spcBef>
              <a:spcAft>
                <a:spcPts val="0"/>
              </a:spcAft>
              <a:buClr>
                <a:srgbClr val="D2DA88"/>
              </a:buClr>
              <a:buSzPts val="1400"/>
              <a:buNone/>
              <a:defRPr sz="1400">
                <a:solidFill>
                  <a:srgbClr val="D2DA88"/>
                </a:solidFill>
              </a:defRPr>
            </a:lvl9pPr>
          </a:lstStyle>
          <a:p/>
        </p:txBody>
      </p:sp>
      <p:sp>
        <p:nvSpPr>
          <p:cNvPr id="36" name="Google Shape;36;p9"/>
          <p:cNvSpPr txBox="1"/>
          <p:nvPr>
            <p:ph idx="2" type="body"/>
          </p:nvPr>
        </p:nvSpPr>
        <p:spPr>
          <a:xfrm>
            <a:off x="755575" y="1700808"/>
            <a:ext cx="1523526" cy="1332000"/>
          </a:xfrm>
          <a:prstGeom prst="rect">
            <a:avLst/>
          </a:prstGeom>
          <a:blipFill rotWithShape="1">
            <a:blip r:embed="rId3">
              <a:alphaModFix/>
            </a:blip>
            <a:stretch>
              <a:fillRect b="0" l="0" r="0" t="0"/>
            </a:stretch>
          </a:blipFill>
          <a:ln>
            <a:noFill/>
          </a:ln>
        </p:spPr>
        <p:txBody>
          <a:bodyPr anchorCtr="0" anchor="ctr" bIns="0" lIns="0" spcFirstLastPara="1" rIns="0" wrap="square" tIns="0">
            <a:noAutofit/>
          </a:bodyPr>
          <a:lstStyle>
            <a:lvl1pPr indent="-228600" lvl="0" marL="457200" algn="ctr">
              <a:lnSpc>
                <a:spcPct val="100000"/>
              </a:lnSpc>
              <a:spcBef>
                <a:spcPts val="1320"/>
              </a:spcBef>
              <a:spcAft>
                <a:spcPts val="0"/>
              </a:spcAft>
              <a:buClr>
                <a:schemeClr val="accent6"/>
              </a:buClr>
              <a:buSzPts val="6600"/>
              <a:buNone/>
              <a:defRPr b="1" i="0" sz="6600">
                <a:solidFill>
                  <a:schemeClr val="accent6"/>
                </a:solidFill>
              </a:defRPr>
            </a:lvl1pPr>
            <a:lvl2pPr indent="-342900" lvl="1" marL="914400" algn="l">
              <a:lnSpc>
                <a:spcPct val="100000"/>
              </a:lnSpc>
              <a:spcBef>
                <a:spcPts val="360"/>
              </a:spcBef>
              <a:spcAft>
                <a:spcPts val="0"/>
              </a:spcAft>
              <a:buClr>
                <a:srgbClr val="7F7F7F"/>
              </a:buClr>
              <a:buSzPts val="1800"/>
              <a:buChar char="–"/>
              <a:defRPr/>
            </a:lvl2pPr>
            <a:lvl3pPr indent="-342900" lvl="2" marL="1371600" algn="l">
              <a:lnSpc>
                <a:spcPct val="100000"/>
              </a:lnSpc>
              <a:spcBef>
                <a:spcPts val="360"/>
              </a:spcBef>
              <a:spcAft>
                <a:spcPts val="0"/>
              </a:spcAft>
              <a:buClr>
                <a:srgbClr val="7F7F7F"/>
              </a:buClr>
              <a:buSzPts val="1800"/>
              <a:buChar char="•"/>
              <a:defRPr/>
            </a:lvl3pPr>
            <a:lvl4pPr indent="-342900" lvl="3" marL="1828800" algn="l">
              <a:lnSpc>
                <a:spcPct val="100000"/>
              </a:lnSpc>
              <a:spcBef>
                <a:spcPts val="360"/>
              </a:spcBef>
              <a:spcAft>
                <a:spcPts val="0"/>
              </a:spcAft>
              <a:buClr>
                <a:srgbClr val="7F7F7F"/>
              </a:buClr>
              <a:buSzPts val="1800"/>
              <a:buChar char="–"/>
              <a:defRPr/>
            </a:lvl4pPr>
            <a:lvl5pPr indent="-342900" lvl="4" marL="2286000" algn="l">
              <a:lnSpc>
                <a:spcPct val="100000"/>
              </a:lnSpc>
              <a:spcBef>
                <a:spcPts val="360"/>
              </a:spcBef>
              <a:spcAft>
                <a:spcPts val="0"/>
              </a:spcAft>
              <a:buClr>
                <a:srgbClr val="7F7F7F"/>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含標題的內容">
  <p:cSld name="含標題的內容">
    <p:bg>
      <p:bgPr>
        <a:blipFill>
          <a:blip r:embed="rId2">
            <a:alphaModFix/>
          </a:blip>
          <a:stretch>
            <a:fillRect/>
          </a:stretch>
        </a:blipFill>
      </p:bgPr>
    </p:bg>
    <p:spTree>
      <p:nvGrpSpPr>
        <p:cNvPr id="37" name="Shape 37"/>
        <p:cNvGrpSpPr/>
        <p:nvPr/>
      </p:nvGrpSpPr>
      <p:grpSpPr>
        <a:xfrm>
          <a:off x="0" y="0"/>
          <a:ext cx="0" cy="0"/>
          <a:chOff x="0" y="0"/>
          <a:chExt cx="0" cy="0"/>
        </a:xfrm>
      </p:grpSpPr>
      <p:sp>
        <p:nvSpPr>
          <p:cNvPr id="38" name="Google Shape;38;p10"/>
          <p:cNvSpPr txBox="1"/>
          <p:nvPr>
            <p:ph type="title"/>
          </p:nvPr>
        </p:nvSpPr>
        <p:spPr>
          <a:xfrm>
            <a:off x="1331640" y="246387"/>
            <a:ext cx="4320480" cy="273876"/>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Clr>
                <a:srgbClr val="13141A"/>
              </a:buClr>
              <a:buSzPts val="2000"/>
              <a:buFont typeface="Arial"/>
              <a:buNone/>
              <a:defRPr b="1" sz="2000">
                <a:solidFill>
                  <a:srgbClr val="13141A"/>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 name="Google Shape;39;p10"/>
          <p:cNvSpPr txBox="1"/>
          <p:nvPr>
            <p:ph idx="1" type="body"/>
          </p:nvPr>
        </p:nvSpPr>
        <p:spPr>
          <a:xfrm>
            <a:off x="1331639" y="548681"/>
            <a:ext cx="4320481" cy="216024"/>
          </a:xfrm>
          <a:prstGeom prst="rect">
            <a:avLst/>
          </a:prstGeom>
          <a:noFill/>
          <a:ln>
            <a:noFill/>
          </a:ln>
        </p:spPr>
        <p:txBody>
          <a:bodyPr anchorCtr="0" anchor="ctr" bIns="0" lIns="36000" spcFirstLastPara="1" rIns="0" wrap="square" tIns="0">
            <a:noAutofit/>
          </a:bodyPr>
          <a:lstStyle>
            <a:lvl1pPr indent="-228600" lvl="0" marL="457200" algn="l">
              <a:lnSpc>
                <a:spcPct val="100000"/>
              </a:lnSpc>
              <a:spcBef>
                <a:spcPts val="260"/>
              </a:spcBef>
              <a:spcAft>
                <a:spcPts val="0"/>
              </a:spcAft>
              <a:buClr>
                <a:schemeClr val="lt1"/>
              </a:buClr>
              <a:buSzPts val="1300"/>
              <a:buNone/>
              <a:defRPr sz="1300">
                <a:solidFill>
                  <a:schemeClr val="lt1"/>
                </a:solidFill>
                <a:latin typeface="Arial"/>
                <a:ea typeface="Arial"/>
                <a:cs typeface="Arial"/>
                <a:sym typeface="Arial"/>
              </a:defRPr>
            </a:lvl1pPr>
            <a:lvl2pPr indent="-228600" lvl="1" marL="914400" algn="l">
              <a:lnSpc>
                <a:spcPct val="100000"/>
              </a:lnSpc>
              <a:spcBef>
                <a:spcPts val="360"/>
              </a:spcBef>
              <a:spcAft>
                <a:spcPts val="0"/>
              </a:spcAft>
              <a:buClr>
                <a:srgbClr val="D2DA88"/>
              </a:buClr>
              <a:buSzPts val="1800"/>
              <a:buNone/>
              <a:defRPr sz="1800">
                <a:solidFill>
                  <a:srgbClr val="D2DA88"/>
                </a:solidFill>
              </a:defRPr>
            </a:lvl2pPr>
            <a:lvl3pPr indent="-228600" lvl="2" marL="1371600" algn="l">
              <a:lnSpc>
                <a:spcPct val="100000"/>
              </a:lnSpc>
              <a:spcBef>
                <a:spcPts val="320"/>
              </a:spcBef>
              <a:spcAft>
                <a:spcPts val="0"/>
              </a:spcAft>
              <a:buClr>
                <a:srgbClr val="D2DA88"/>
              </a:buClr>
              <a:buSzPts val="1600"/>
              <a:buNone/>
              <a:defRPr sz="1600">
                <a:solidFill>
                  <a:srgbClr val="D2DA88"/>
                </a:solidFill>
              </a:defRPr>
            </a:lvl3pPr>
            <a:lvl4pPr indent="-228600" lvl="3" marL="1828800" algn="l">
              <a:lnSpc>
                <a:spcPct val="100000"/>
              </a:lnSpc>
              <a:spcBef>
                <a:spcPts val="280"/>
              </a:spcBef>
              <a:spcAft>
                <a:spcPts val="0"/>
              </a:spcAft>
              <a:buClr>
                <a:srgbClr val="D2DA88"/>
              </a:buClr>
              <a:buSzPts val="1400"/>
              <a:buNone/>
              <a:defRPr sz="1400">
                <a:solidFill>
                  <a:srgbClr val="D2DA88"/>
                </a:solidFill>
              </a:defRPr>
            </a:lvl4pPr>
            <a:lvl5pPr indent="-228600" lvl="4" marL="2286000" algn="l">
              <a:lnSpc>
                <a:spcPct val="100000"/>
              </a:lnSpc>
              <a:spcBef>
                <a:spcPts val="280"/>
              </a:spcBef>
              <a:spcAft>
                <a:spcPts val="0"/>
              </a:spcAft>
              <a:buClr>
                <a:srgbClr val="D2DA88"/>
              </a:buClr>
              <a:buSzPts val="1400"/>
              <a:buNone/>
              <a:defRPr sz="1400">
                <a:solidFill>
                  <a:srgbClr val="D2DA88"/>
                </a:solidFill>
              </a:defRPr>
            </a:lvl5pPr>
            <a:lvl6pPr indent="-228600" lvl="5" marL="2743200" algn="l">
              <a:lnSpc>
                <a:spcPct val="100000"/>
              </a:lnSpc>
              <a:spcBef>
                <a:spcPts val="280"/>
              </a:spcBef>
              <a:spcAft>
                <a:spcPts val="0"/>
              </a:spcAft>
              <a:buClr>
                <a:srgbClr val="D2DA88"/>
              </a:buClr>
              <a:buSzPts val="1400"/>
              <a:buNone/>
              <a:defRPr sz="1400">
                <a:solidFill>
                  <a:srgbClr val="D2DA88"/>
                </a:solidFill>
              </a:defRPr>
            </a:lvl6pPr>
            <a:lvl7pPr indent="-228600" lvl="6" marL="3200400" algn="l">
              <a:lnSpc>
                <a:spcPct val="100000"/>
              </a:lnSpc>
              <a:spcBef>
                <a:spcPts val="280"/>
              </a:spcBef>
              <a:spcAft>
                <a:spcPts val="0"/>
              </a:spcAft>
              <a:buClr>
                <a:srgbClr val="D2DA88"/>
              </a:buClr>
              <a:buSzPts val="1400"/>
              <a:buNone/>
              <a:defRPr sz="1400">
                <a:solidFill>
                  <a:srgbClr val="D2DA88"/>
                </a:solidFill>
              </a:defRPr>
            </a:lvl7pPr>
            <a:lvl8pPr indent="-228600" lvl="7" marL="3657600" algn="l">
              <a:lnSpc>
                <a:spcPct val="100000"/>
              </a:lnSpc>
              <a:spcBef>
                <a:spcPts val="280"/>
              </a:spcBef>
              <a:spcAft>
                <a:spcPts val="0"/>
              </a:spcAft>
              <a:buClr>
                <a:srgbClr val="D2DA88"/>
              </a:buClr>
              <a:buSzPts val="1400"/>
              <a:buNone/>
              <a:defRPr sz="1400">
                <a:solidFill>
                  <a:srgbClr val="D2DA88"/>
                </a:solidFill>
              </a:defRPr>
            </a:lvl8pPr>
            <a:lvl9pPr indent="-228600" lvl="8" marL="4114800" algn="l">
              <a:lnSpc>
                <a:spcPct val="100000"/>
              </a:lnSpc>
              <a:spcBef>
                <a:spcPts val="280"/>
              </a:spcBef>
              <a:spcAft>
                <a:spcPts val="0"/>
              </a:spcAft>
              <a:buClr>
                <a:srgbClr val="D2DA88"/>
              </a:buClr>
              <a:buSzPts val="1400"/>
              <a:buNone/>
              <a:defRPr sz="1400">
                <a:solidFill>
                  <a:srgbClr val="D2DA88"/>
                </a:solidFill>
              </a:defRPr>
            </a:lvl9pPr>
          </a:lstStyle>
          <a:p/>
        </p:txBody>
      </p:sp>
      <p:sp>
        <p:nvSpPr>
          <p:cNvPr id="40" name="Google Shape;40;p10"/>
          <p:cNvSpPr txBox="1"/>
          <p:nvPr>
            <p:ph idx="12" type="sldNum"/>
          </p:nvPr>
        </p:nvSpPr>
        <p:spPr>
          <a:xfrm>
            <a:off x="8316416" y="6094799"/>
            <a:ext cx="504319" cy="4536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lvl1pPr indent="0" lvl="0" marL="0" marR="0" algn="ctr">
              <a:lnSpc>
                <a:spcPct val="100000"/>
              </a:lnSpc>
              <a:spcBef>
                <a:spcPts val="0"/>
              </a:spcBef>
              <a:spcAft>
                <a:spcPts val="0"/>
              </a:spcAft>
              <a:buClr>
                <a:srgbClr val="000000"/>
              </a:buClr>
              <a:buSzPts val="1400"/>
              <a:buFont typeface="Arial"/>
              <a:buNone/>
              <a:defRPr b="1" i="0" sz="1400" u="none" cap="none" strike="noStrike">
                <a:solidFill>
                  <a:schemeClr val="accent6"/>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1400"/>
              <a:buFont typeface="Arial"/>
              <a:buNone/>
              <a:defRPr b="1" i="0" sz="1400" u="none" cap="none" strike="noStrike">
                <a:solidFill>
                  <a:schemeClr val="accent6"/>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1400"/>
              <a:buFont typeface="Arial"/>
              <a:buNone/>
              <a:defRPr b="1" i="0" sz="1400" u="none" cap="none" strike="noStrike">
                <a:solidFill>
                  <a:schemeClr val="accent6"/>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1400"/>
              <a:buFont typeface="Arial"/>
              <a:buNone/>
              <a:defRPr b="1" i="0" sz="1400" u="none" cap="none" strike="noStrike">
                <a:solidFill>
                  <a:schemeClr val="accent6"/>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1400"/>
              <a:buFont typeface="Arial"/>
              <a:buNone/>
              <a:defRPr b="1" i="0" sz="1400" u="none" cap="none" strike="noStrike">
                <a:solidFill>
                  <a:schemeClr val="accent6"/>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1400"/>
              <a:buFont typeface="Arial"/>
              <a:buNone/>
              <a:defRPr b="1" i="0" sz="1400" u="none" cap="none" strike="noStrike">
                <a:solidFill>
                  <a:schemeClr val="accent6"/>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1400"/>
              <a:buFont typeface="Arial"/>
              <a:buNone/>
              <a:defRPr b="1" i="0" sz="1400" u="none" cap="none" strike="noStrike">
                <a:solidFill>
                  <a:schemeClr val="accent6"/>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1400"/>
              <a:buFont typeface="Arial"/>
              <a:buNone/>
              <a:defRPr b="1" i="0" sz="1400" u="none" cap="none" strike="noStrike">
                <a:solidFill>
                  <a:schemeClr val="accent6"/>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1400"/>
              <a:buFont typeface="Arial"/>
              <a:buNone/>
              <a:defRPr b="1" i="0" sz="1400" u="none" cap="none" strike="noStrike">
                <a:solidFill>
                  <a:schemeClr val="accent6"/>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
        <p:nvSpPr>
          <p:cNvPr id="41" name="Google Shape;41;p10"/>
          <p:cNvSpPr txBox="1"/>
          <p:nvPr>
            <p:ph idx="2" type="body"/>
          </p:nvPr>
        </p:nvSpPr>
        <p:spPr>
          <a:xfrm>
            <a:off x="467544" y="177468"/>
            <a:ext cx="720080" cy="647263"/>
          </a:xfrm>
          <a:prstGeom prst="rect">
            <a:avLst/>
          </a:prstGeom>
          <a:blipFill rotWithShape="1">
            <a:blip r:embed="rId4">
              <a:alphaModFix/>
            </a:blip>
            <a:stretch>
              <a:fillRect b="0" l="0" r="0" t="0"/>
            </a:stretch>
          </a:blipFill>
          <a:ln>
            <a:noFill/>
          </a:ln>
        </p:spPr>
        <p:txBody>
          <a:bodyPr anchorCtr="0" anchor="ctr" bIns="0" lIns="0" spcFirstLastPara="1" rIns="0" wrap="square" tIns="0">
            <a:noAutofit/>
          </a:bodyPr>
          <a:lstStyle>
            <a:lvl1pPr indent="-228600" lvl="0" marL="457200" algn="ctr">
              <a:lnSpc>
                <a:spcPct val="100000"/>
              </a:lnSpc>
              <a:spcBef>
                <a:spcPts val="700"/>
              </a:spcBef>
              <a:spcAft>
                <a:spcPts val="0"/>
              </a:spcAft>
              <a:buClr>
                <a:srgbClr val="7EA234"/>
              </a:buClr>
              <a:buSzPts val="3500"/>
              <a:buNone/>
              <a:defRPr b="1" i="0" sz="3500">
                <a:solidFill>
                  <a:srgbClr val="7EA234"/>
                </a:solidFill>
              </a:defRPr>
            </a:lvl1pPr>
            <a:lvl2pPr indent="-342900" lvl="1" marL="914400" algn="l">
              <a:lnSpc>
                <a:spcPct val="100000"/>
              </a:lnSpc>
              <a:spcBef>
                <a:spcPts val="360"/>
              </a:spcBef>
              <a:spcAft>
                <a:spcPts val="0"/>
              </a:spcAft>
              <a:buClr>
                <a:srgbClr val="7F7F7F"/>
              </a:buClr>
              <a:buSzPts val="1800"/>
              <a:buChar char="–"/>
              <a:defRPr/>
            </a:lvl2pPr>
            <a:lvl3pPr indent="-342900" lvl="2" marL="1371600" algn="l">
              <a:lnSpc>
                <a:spcPct val="100000"/>
              </a:lnSpc>
              <a:spcBef>
                <a:spcPts val="360"/>
              </a:spcBef>
              <a:spcAft>
                <a:spcPts val="0"/>
              </a:spcAft>
              <a:buClr>
                <a:srgbClr val="7F7F7F"/>
              </a:buClr>
              <a:buSzPts val="1800"/>
              <a:buChar char="•"/>
              <a:defRPr/>
            </a:lvl3pPr>
            <a:lvl4pPr indent="-342900" lvl="3" marL="1828800" algn="l">
              <a:lnSpc>
                <a:spcPct val="100000"/>
              </a:lnSpc>
              <a:spcBef>
                <a:spcPts val="360"/>
              </a:spcBef>
              <a:spcAft>
                <a:spcPts val="0"/>
              </a:spcAft>
              <a:buClr>
                <a:srgbClr val="7F7F7F"/>
              </a:buClr>
              <a:buSzPts val="1800"/>
              <a:buChar char="–"/>
              <a:defRPr/>
            </a:lvl4pPr>
            <a:lvl5pPr indent="-342900" lvl="4" marL="2286000" algn="l">
              <a:lnSpc>
                <a:spcPct val="100000"/>
              </a:lnSpc>
              <a:spcBef>
                <a:spcPts val="360"/>
              </a:spcBef>
              <a:spcAft>
                <a:spcPts val="0"/>
              </a:spcAft>
              <a:buClr>
                <a:srgbClr val="7F7F7F"/>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pic>
        <p:nvPicPr>
          <p:cNvPr id="42" name="Google Shape;42;p10"/>
          <p:cNvPicPr preferRelativeResize="0"/>
          <p:nvPr/>
        </p:nvPicPr>
        <p:blipFill rotWithShape="1">
          <a:blip r:embed="rId5">
            <a:alphaModFix/>
          </a:blip>
          <a:srcRect b="0" l="0" r="0" t="0"/>
          <a:stretch/>
        </p:blipFill>
        <p:spPr>
          <a:xfrm>
            <a:off x="1053076" y="900000"/>
            <a:ext cx="360000" cy="60353"/>
          </a:xfrm>
          <a:prstGeom prst="rect">
            <a:avLst/>
          </a:prstGeom>
          <a:noFill/>
          <a:ln>
            <a:noFill/>
          </a:ln>
        </p:spPr>
      </p:pic>
      <p:sp>
        <p:nvSpPr>
          <p:cNvPr id="43" name="Google Shape;43;p10"/>
          <p:cNvSpPr txBox="1"/>
          <p:nvPr>
            <p:ph idx="3" type="body"/>
          </p:nvPr>
        </p:nvSpPr>
        <p:spPr>
          <a:xfrm>
            <a:off x="1053076" y="1916832"/>
            <a:ext cx="7119887" cy="3888903"/>
          </a:xfrm>
          <a:prstGeom prst="rect">
            <a:avLst/>
          </a:prstGeom>
          <a:noFill/>
          <a:ln>
            <a:noFill/>
          </a:ln>
        </p:spPr>
        <p:txBody>
          <a:bodyPr anchorCtr="0" anchor="t" bIns="45700" lIns="91425" spcFirstLastPara="1" rIns="91425" wrap="square" tIns="45700">
            <a:noAutofit/>
          </a:bodyPr>
          <a:lstStyle>
            <a:lvl1pPr indent="-317500" lvl="0" marL="457200" algn="l">
              <a:lnSpc>
                <a:spcPct val="100000"/>
              </a:lnSpc>
              <a:spcBef>
                <a:spcPts val="280"/>
              </a:spcBef>
              <a:spcAft>
                <a:spcPts val="0"/>
              </a:spcAft>
              <a:buClr>
                <a:srgbClr val="7F7F7F"/>
              </a:buClr>
              <a:buSzPts val="1400"/>
              <a:buChar char="•"/>
              <a:defRPr sz="1400"/>
            </a:lvl1pPr>
            <a:lvl2pPr indent="-317500" lvl="1" marL="914400" algn="l">
              <a:lnSpc>
                <a:spcPct val="100000"/>
              </a:lnSpc>
              <a:spcBef>
                <a:spcPts val="280"/>
              </a:spcBef>
              <a:spcAft>
                <a:spcPts val="0"/>
              </a:spcAft>
              <a:buClr>
                <a:srgbClr val="7F7F7F"/>
              </a:buClr>
              <a:buSzPts val="1400"/>
              <a:buChar char="–"/>
              <a:defRPr sz="1400"/>
            </a:lvl2pPr>
            <a:lvl3pPr indent="-317500" lvl="2" marL="1371600" algn="l">
              <a:lnSpc>
                <a:spcPct val="100000"/>
              </a:lnSpc>
              <a:spcBef>
                <a:spcPts val="280"/>
              </a:spcBef>
              <a:spcAft>
                <a:spcPts val="0"/>
              </a:spcAft>
              <a:buClr>
                <a:srgbClr val="7F7F7F"/>
              </a:buClr>
              <a:buSzPts val="1400"/>
              <a:buChar char="•"/>
              <a:defRPr sz="1400"/>
            </a:lvl3pPr>
            <a:lvl4pPr indent="-317500" lvl="3" marL="1828800" algn="l">
              <a:lnSpc>
                <a:spcPct val="100000"/>
              </a:lnSpc>
              <a:spcBef>
                <a:spcPts val="280"/>
              </a:spcBef>
              <a:spcAft>
                <a:spcPts val="0"/>
              </a:spcAft>
              <a:buClr>
                <a:srgbClr val="7F7F7F"/>
              </a:buClr>
              <a:buSzPts val="1400"/>
              <a:buChar char="–"/>
              <a:defRPr sz="1400"/>
            </a:lvl4pPr>
            <a:lvl5pPr indent="-317500" lvl="4" marL="2286000" algn="l">
              <a:lnSpc>
                <a:spcPct val="100000"/>
              </a:lnSpc>
              <a:spcBef>
                <a:spcPts val="280"/>
              </a:spcBef>
              <a:spcAft>
                <a:spcPts val="0"/>
              </a:spcAft>
              <a:buClr>
                <a:srgbClr val="7F7F7F"/>
              </a:buClr>
              <a:buSzPts val="1400"/>
              <a:buChar char="»"/>
              <a:defRPr sz="1400"/>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內容">
  <p:cSld name="空白內容">
    <p:bg>
      <p:bgPr>
        <a:blipFill>
          <a:blip r:embed="rId2">
            <a:alphaModFix/>
          </a:blip>
          <a:stretch>
            <a:fillRect/>
          </a:stretch>
        </a:blipFill>
      </p:bgPr>
    </p:bg>
    <p:spTree>
      <p:nvGrpSpPr>
        <p:cNvPr id="44" name="Shape 44"/>
        <p:cNvGrpSpPr/>
        <p:nvPr/>
      </p:nvGrpSpPr>
      <p:grpSpPr>
        <a:xfrm>
          <a:off x="0" y="0"/>
          <a:ext cx="0" cy="0"/>
          <a:chOff x="0" y="0"/>
          <a:chExt cx="0" cy="0"/>
        </a:xfrm>
      </p:grpSpPr>
      <p:sp>
        <p:nvSpPr>
          <p:cNvPr id="45" name="Google Shape;45;p11"/>
          <p:cNvSpPr txBox="1"/>
          <p:nvPr>
            <p:ph idx="12" type="sldNum"/>
          </p:nvPr>
        </p:nvSpPr>
        <p:spPr>
          <a:xfrm>
            <a:off x="8316416" y="6093296"/>
            <a:ext cx="504057" cy="453085"/>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lvl1pPr indent="0" lvl="0" marL="0" marR="0" algn="ctr">
              <a:lnSpc>
                <a:spcPct val="100000"/>
              </a:lnSpc>
              <a:spcBef>
                <a:spcPts val="0"/>
              </a:spcBef>
              <a:spcAft>
                <a:spcPts val="0"/>
              </a:spcAft>
              <a:buClr>
                <a:srgbClr val="000000"/>
              </a:buClr>
              <a:buSzPts val="1400"/>
              <a:buFont typeface="Arial"/>
              <a:buNone/>
              <a:defRPr b="1" i="0" sz="1400" u="none" cap="none" strike="noStrike">
                <a:solidFill>
                  <a:schemeClr val="accent6"/>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1400"/>
              <a:buFont typeface="Arial"/>
              <a:buNone/>
              <a:defRPr b="1" i="0" sz="1400" u="none" cap="none" strike="noStrike">
                <a:solidFill>
                  <a:schemeClr val="accent6"/>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1400"/>
              <a:buFont typeface="Arial"/>
              <a:buNone/>
              <a:defRPr b="1" i="0" sz="1400" u="none" cap="none" strike="noStrike">
                <a:solidFill>
                  <a:schemeClr val="accent6"/>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1400"/>
              <a:buFont typeface="Arial"/>
              <a:buNone/>
              <a:defRPr b="1" i="0" sz="1400" u="none" cap="none" strike="noStrike">
                <a:solidFill>
                  <a:schemeClr val="accent6"/>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1400"/>
              <a:buFont typeface="Arial"/>
              <a:buNone/>
              <a:defRPr b="1" i="0" sz="1400" u="none" cap="none" strike="noStrike">
                <a:solidFill>
                  <a:schemeClr val="accent6"/>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1400"/>
              <a:buFont typeface="Arial"/>
              <a:buNone/>
              <a:defRPr b="1" i="0" sz="1400" u="none" cap="none" strike="noStrike">
                <a:solidFill>
                  <a:schemeClr val="accent6"/>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1400"/>
              <a:buFont typeface="Arial"/>
              <a:buNone/>
              <a:defRPr b="1" i="0" sz="1400" u="none" cap="none" strike="noStrike">
                <a:solidFill>
                  <a:schemeClr val="accent6"/>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1400"/>
              <a:buFont typeface="Arial"/>
              <a:buNone/>
              <a:defRPr b="1" i="0" sz="1400" u="none" cap="none" strike="noStrike">
                <a:solidFill>
                  <a:schemeClr val="accent6"/>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1400"/>
              <a:buFont typeface="Arial"/>
              <a:buNone/>
              <a:defRPr b="1" i="0" sz="1400" u="none" cap="none" strike="noStrike">
                <a:solidFill>
                  <a:schemeClr val="accent6"/>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
        <p:nvSpPr>
          <p:cNvPr id="46" name="Google Shape;46;p11"/>
          <p:cNvSpPr txBox="1"/>
          <p:nvPr>
            <p:ph idx="1" type="body"/>
          </p:nvPr>
        </p:nvSpPr>
        <p:spPr>
          <a:xfrm>
            <a:off x="900113" y="1196752"/>
            <a:ext cx="7559675" cy="4536504"/>
          </a:xfrm>
          <a:prstGeom prst="rect">
            <a:avLst/>
          </a:prstGeom>
          <a:noFill/>
          <a:ln>
            <a:noFill/>
          </a:ln>
        </p:spPr>
        <p:txBody>
          <a:bodyPr anchorCtr="0" anchor="t" bIns="45700" lIns="91425" spcFirstLastPara="1" rIns="91425" wrap="square" tIns="45700">
            <a:noAutofit/>
          </a:bodyPr>
          <a:lstStyle>
            <a:lvl1pPr indent="-317500" lvl="0" marL="457200" algn="l">
              <a:lnSpc>
                <a:spcPct val="100000"/>
              </a:lnSpc>
              <a:spcBef>
                <a:spcPts val="280"/>
              </a:spcBef>
              <a:spcAft>
                <a:spcPts val="0"/>
              </a:spcAft>
              <a:buClr>
                <a:srgbClr val="7F7F7F"/>
              </a:buClr>
              <a:buSzPts val="1400"/>
              <a:buChar char="•"/>
              <a:defRPr sz="1400"/>
            </a:lvl1pPr>
            <a:lvl2pPr indent="-317500" lvl="1" marL="914400" algn="l">
              <a:lnSpc>
                <a:spcPct val="100000"/>
              </a:lnSpc>
              <a:spcBef>
                <a:spcPts val="280"/>
              </a:spcBef>
              <a:spcAft>
                <a:spcPts val="0"/>
              </a:spcAft>
              <a:buClr>
                <a:srgbClr val="7F7F7F"/>
              </a:buClr>
              <a:buSzPts val="1400"/>
              <a:buChar char="–"/>
              <a:defRPr sz="1400"/>
            </a:lvl2pPr>
            <a:lvl3pPr indent="-317500" lvl="2" marL="1371600" algn="l">
              <a:lnSpc>
                <a:spcPct val="100000"/>
              </a:lnSpc>
              <a:spcBef>
                <a:spcPts val="280"/>
              </a:spcBef>
              <a:spcAft>
                <a:spcPts val="0"/>
              </a:spcAft>
              <a:buClr>
                <a:srgbClr val="7F7F7F"/>
              </a:buClr>
              <a:buSzPts val="1400"/>
              <a:buChar char="•"/>
              <a:defRPr sz="1400"/>
            </a:lvl3pPr>
            <a:lvl4pPr indent="-317500" lvl="3" marL="1828800" algn="l">
              <a:lnSpc>
                <a:spcPct val="100000"/>
              </a:lnSpc>
              <a:spcBef>
                <a:spcPts val="280"/>
              </a:spcBef>
              <a:spcAft>
                <a:spcPts val="0"/>
              </a:spcAft>
              <a:buClr>
                <a:srgbClr val="7F7F7F"/>
              </a:buClr>
              <a:buSzPts val="1400"/>
              <a:buChar char="–"/>
              <a:defRPr sz="1400"/>
            </a:lvl4pPr>
            <a:lvl5pPr indent="-317500" lvl="4" marL="2286000" algn="l">
              <a:lnSpc>
                <a:spcPct val="100000"/>
              </a:lnSpc>
              <a:spcBef>
                <a:spcPts val="280"/>
              </a:spcBef>
              <a:spcAft>
                <a:spcPts val="0"/>
              </a:spcAft>
              <a:buClr>
                <a:srgbClr val="7F7F7F"/>
              </a:buClr>
              <a:buSzPts val="1400"/>
              <a:buChar char="»"/>
              <a:defRPr sz="1400"/>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2F2"/>
        </a:solidFill>
      </p:bgPr>
    </p:bg>
    <p:spTree>
      <p:nvGrpSpPr>
        <p:cNvPr id="9" name="Shape 9"/>
        <p:cNvGrpSpPr/>
        <p:nvPr/>
      </p:nvGrpSpPr>
      <p:grpSpPr>
        <a:xfrm>
          <a:off x="0" y="0"/>
          <a:ext cx="0" cy="0"/>
          <a:chOff x="0" y="0"/>
          <a:chExt cx="0" cy="0"/>
        </a:xfrm>
      </p:grpSpPr>
      <p:sp>
        <p:nvSpPr>
          <p:cNvPr id="10" name="Google Shape;10;p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7F7F7F"/>
              </a:buClr>
              <a:buSzPts val="3600"/>
              <a:buFont typeface="Arial"/>
              <a:buNone/>
              <a:defRPr b="0" i="0" sz="3600" u="none" cap="none" strike="noStrike">
                <a:solidFill>
                  <a:srgbClr val="7F7F7F"/>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280"/>
              </a:spcBef>
              <a:spcAft>
                <a:spcPts val="0"/>
              </a:spcAft>
              <a:buClr>
                <a:srgbClr val="7F7F7F"/>
              </a:buClr>
              <a:buSzPts val="1400"/>
              <a:buFont typeface="Arial"/>
              <a:buChar char="•"/>
              <a:defRPr b="0" i="0" sz="1400" u="none" cap="none" strike="noStrike">
                <a:solidFill>
                  <a:srgbClr val="7F7F7F"/>
                </a:solidFill>
                <a:latin typeface="Arial"/>
                <a:ea typeface="Arial"/>
                <a:cs typeface="Arial"/>
                <a:sym typeface="Arial"/>
              </a:defRPr>
            </a:lvl1pPr>
            <a:lvl2pPr indent="-317500" lvl="1" marL="914400" marR="0" rtl="0" algn="l">
              <a:lnSpc>
                <a:spcPct val="100000"/>
              </a:lnSpc>
              <a:spcBef>
                <a:spcPts val="280"/>
              </a:spcBef>
              <a:spcAft>
                <a:spcPts val="0"/>
              </a:spcAft>
              <a:buClr>
                <a:srgbClr val="7F7F7F"/>
              </a:buClr>
              <a:buSzPts val="1400"/>
              <a:buFont typeface="Arial"/>
              <a:buChar char="–"/>
              <a:defRPr b="0" i="0" sz="1400" u="none" cap="none" strike="noStrike">
                <a:solidFill>
                  <a:srgbClr val="7F7F7F"/>
                </a:solidFill>
                <a:latin typeface="Arial"/>
                <a:ea typeface="Arial"/>
                <a:cs typeface="Arial"/>
                <a:sym typeface="Arial"/>
              </a:defRPr>
            </a:lvl2pPr>
            <a:lvl3pPr indent="-317500" lvl="2" marL="1371600" marR="0" rtl="0" algn="l">
              <a:lnSpc>
                <a:spcPct val="100000"/>
              </a:lnSpc>
              <a:spcBef>
                <a:spcPts val="280"/>
              </a:spcBef>
              <a:spcAft>
                <a:spcPts val="0"/>
              </a:spcAft>
              <a:buClr>
                <a:srgbClr val="7F7F7F"/>
              </a:buClr>
              <a:buSzPts val="1400"/>
              <a:buFont typeface="Arial"/>
              <a:buChar char="•"/>
              <a:defRPr b="0" i="0" sz="1400" u="none" cap="none" strike="noStrike">
                <a:solidFill>
                  <a:srgbClr val="7F7F7F"/>
                </a:solidFill>
                <a:latin typeface="Arial"/>
                <a:ea typeface="Arial"/>
                <a:cs typeface="Arial"/>
                <a:sym typeface="Arial"/>
              </a:defRPr>
            </a:lvl3pPr>
            <a:lvl4pPr indent="-317500" lvl="3" marL="1828800" marR="0" rtl="0" algn="l">
              <a:lnSpc>
                <a:spcPct val="100000"/>
              </a:lnSpc>
              <a:spcBef>
                <a:spcPts val="280"/>
              </a:spcBef>
              <a:spcAft>
                <a:spcPts val="0"/>
              </a:spcAft>
              <a:buClr>
                <a:srgbClr val="7F7F7F"/>
              </a:buClr>
              <a:buSzPts val="1400"/>
              <a:buFont typeface="Arial"/>
              <a:buChar char="–"/>
              <a:defRPr b="0" i="0" sz="1400" u="none" cap="none" strike="noStrike">
                <a:solidFill>
                  <a:srgbClr val="7F7F7F"/>
                </a:solidFill>
                <a:latin typeface="Arial"/>
                <a:ea typeface="Arial"/>
                <a:cs typeface="Arial"/>
                <a:sym typeface="Arial"/>
              </a:defRPr>
            </a:lvl4pPr>
            <a:lvl5pPr indent="-317500" lvl="4" marL="2286000" marR="0" rtl="0" algn="l">
              <a:lnSpc>
                <a:spcPct val="100000"/>
              </a:lnSpc>
              <a:spcBef>
                <a:spcPts val="280"/>
              </a:spcBef>
              <a:spcAft>
                <a:spcPts val="0"/>
              </a:spcAft>
              <a:buClr>
                <a:srgbClr val="7F7F7F"/>
              </a:buClr>
              <a:buSzPts val="1400"/>
              <a:buFont typeface="Arial"/>
              <a:buChar char="»"/>
              <a:defRPr b="0" i="0" sz="1400" u="none" cap="none" strike="noStrike">
                <a:solidFill>
                  <a:srgbClr val="7F7F7F"/>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2" name="Google Shape;12;p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7F7F7F"/>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3" name="Google Shape;13;p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7F7F7F"/>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4" name="Google Shape;14;p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7F7F7F"/>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7F7F7F"/>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7F7F7F"/>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7F7F7F"/>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7F7F7F"/>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7F7F7F"/>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7F7F7F"/>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7F7F7F"/>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7F7F7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1.png"/><Relationship Id="rId4" Type="http://schemas.openxmlformats.org/officeDocument/2006/relationships/image" Target="../media/image28.png"/><Relationship Id="rId9" Type="http://schemas.openxmlformats.org/officeDocument/2006/relationships/image" Target="../media/image30.png"/><Relationship Id="rId5" Type="http://schemas.openxmlformats.org/officeDocument/2006/relationships/hyperlink" Target="https://vuejs.org/v2/guide/forms.html#Checkbox" TargetMode="External"/><Relationship Id="rId6" Type="http://schemas.openxmlformats.org/officeDocument/2006/relationships/hyperlink" Target="https://vuejs.org/v2/guide/forms.html#Checkbox" TargetMode="External"/><Relationship Id="rId7" Type="http://schemas.openxmlformats.org/officeDocument/2006/relationships/image" Target="../media/image24.png"/><Relationship Id="rId8" Type="http://schemas.openxmlformats.org/officeDocument/2006/relationships/image" Target="../media/image2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1.png"/><Relationship Id="rId4" Type="http://schemas.openxmlformats.org/officeDocument/2006/relationships/hyperlink" Target="https://vuejs.org/v2/guide/forms.html#Radio" TargetMode="External"/><Relationship Id="rId5" Type="http://schemas.openxmlformats.org/officeDocument/2006/relationships/image" Target="../media/image33.png"/><Relationship Id="rId6" Type="http://schemas.openxmlformats.org/officeDocument/2006/relationships/image" Target="../media/image31.png"/><Relationship Id="rId7" Type="http://schemas.openxmlformats.org/officeDocument/2006/relationships/hyperlink" Target="https://vuejs.org/v2/guide/forms.html#Select"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1.png"/><Relationship Id="rId4" Type="http://schemas.openxmlformats.org/officeDocument/2006/relationships/image" Target="../media/image34.png"/><Relationship Id="rId9" Type="http://schemas.openxmlformats.org/officeDocument/2006/relationships/hyperlink" Target="https://cn.vuejs.org/v2/guide/conditional.html#v-if-vs-v-show" TargetMode="External"/><Relationship Id="rId5" Type="http://schemas.openxmlformats.org/officeDocument/2006/relationships/image" Target="../media/image43.png"/><Relationship Id="rId6" Type="http://schemas.openxmlformats.org/officeDocument/2006/relationships/image" Target="../media/image35.png"/><Relationship Id="rId7" Type="http://schemas.openxmlformats.org/officeDocument/2006/relationships/hyperlink" Target="https://cn.vuejs.org/v2/guide/conditional.html#v-if-vs-v-show" TargetMode="External"/><Relationship Id="rId8" Type="http://schemas.openxmlformats.org/officeDocument/2006/relationships/hyperlink" Target="https://cn.vuejs.org/v2/guide/conditional.html#v-if-vs-v-show"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1.png"/><Relationship Id="rId4" Type="http://schemas.openxmlformats.org/officeDocument/2006/relationships/image" Target="../media/image40.png"/><Relationship Id="rId5" Type="http://schemas.openxmlformats.org/officeDocument/2006/relationships/image" Target="../media/image42.png"/><Relationship Id="rId6" Type="http://schemas.openxmlformats.org/officeDocument/2006/relationships/image" Target="../media/image3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1.png"/><Relationship Id="rId4" Type="http://schemas.openxmlformats.org/officeDocument/2006/relationships/image" Target="../media/image46.png"/><Relationship Id="rId5" Type="http://schemas.openxmlformats.org/officeDocument/2006/relationships/image" Target="../media/image38.png"/><Relationship Id="rId6" Type="http://schemas.openxmlformats.org/officeDocument/2006/relationships/image" Target="../media/image39.png"/><Relationship Id="rId7" Type="http://schemas.openxmlformats.org/officeDocument/2006/relationships/image" Target="../media/image5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1.png"/><Relationship Id="rId4" Type="http://schemas.openxmlformats.org/officeDocument/2006/relationships/image" Target="../media/image13.png"/><Relationship Id="rId5" Type="http://schemas.openxmlformats.org/officeDocument/2006/relationships/image" Target="../media/image14.png"/><Relationship Id="rId6" Type="http://schemas.openxmlformats.org/officeDocument/2006/relationships/image" Target="../media/image4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1.png"/><Relationship Id="rId4" Type="http://schemas.openxmlformats.org/officeDocument/2006/relationships/image" Target="../media/image41.png"/><Relationship Id="rId5" Type="http://schemas.openxmlformats.org/officeDocument/2006/relationships/image" Target="../media/image53.png"/><Relationship Id="rId6" Type="http://schemas.openxmlformats.org/officeDocument/2006/relationships/image" Target="../media/image56.png"/><Relationship Id="rId7" Type="http://schemas.openxmlformats.org/officeDocument/2006/relationships/image" Target="../media/image4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1.png"/><Relationship Id="rId4" Type="http://schemas.openxmlformats.org/officeDocument/2006/relationships/image" Target="../media/image61.png"/><Relationship Id="rId5" Type="http://schemas.openxmlformats.org/officeDocument/2006/relationships/image" Target="../media/image48.png"/><Relationship Id="rId6" Type="http://schemas.openxmlformats.org/officeDocument/2006/relationships/image" Target="../media/image4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50.png"/><Relationship Id="rId4" Type="http://schemas.openxmlformats.org/officeDocument/2006/relationships/image" Target="../media/image1.png"/><Relationship Id="rId5" Type="http://schemas.openxmlformats.org/officeDocument/2006/relationships/image" Target="../media/image62.png"/><Relationship Id="rId6" Type="http://schemas.openxmlformats.org/officeDocument/2006/relationships/image" Target="../media/image5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1.png"/><Relationship Id="rId4" Type="http://schemas.openxmlformats.org/officeDocument/2006/relationships/image" Target="../media/image5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image" Target="../media/image52.png"/><Relationship Id="rId4" Type="http://schemas.openxmlformats.org/officeDocument/2006/relationships/image" Target="../media/image51.png"/><Relationship Id="rId5" Type="http://schemas.openxmlformats.org/officeDocument/2006/relationships/image" Target="../media/image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 Id="rId3" Type="http://schemas.openxmlformats.org/officeDocument/2006/relationships/image" Target="../media/image1.png"/><Relationship Id="rId4" Type="http://schemas.openxmlformats.org/officeDocument/2006/relationships/image" Target="../media/image54.png"/><Relationship Id="rId5" Type="http://schemas.openxmlformats.org/officeDocument/2006/relationships/image" Target="../media/image60.png"/><Relationship Id="rId6" Type="http://schemas.openxmlformats.org/officeDocument/2006/relationships/image" Target="../media/image64.png"/><Relationship Id="rId7" Type="http://schemas.openxmlformats.org/officeDocument/2006/relationships/image" Target="../media/image55.png"/><Relationship Id="rId8" Type="http://schemas.openxmlformats.org/officeDocument/2006/relationships/image" Target="../media/image6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image" Target="../media/image1.png"/><Relationship Id="rId4" Type="http://schemas.openxmlformats.org/officeDocument/2006/relationships/image" Target="../media/image1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 Id="rId3" Type="http://schemas.openxmlformats.org/officeDocument/2006/relationships/image" Target="../media/image1.png"/><Relationship Id="rId4" Type="http://schemas.openxmlformats.org/officeDocument/2006/relationships/image" Target="../media/image6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 Id="rId3" Type="http://schemas.openxmlformats.org/officeDocument/2006/relationships/image" Target="../media/image1.png"/><Relationship Id="rId4" Type="http://schemas.openxmlformats.org/officeDocument/2006/relationships/image" Target="../media/image65.png"/><Relationship Id="rId5" Type="http://schemas.openxmlformats.org/officeDocument/2006/relationships/image" Target="../media/image7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 Id="rId3" Type="http://schemas.openxmlformats.org/officeDocument/2006/relationships/image" Target="../media/image1.png"/><Relationship Id="rId4" Type="http://schemas.openxmlformats.org/officeDocument/2006/relationships/image" Target="../media/image8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 Id="rId3" Type="http://schemas.openxmlformats.org/officeDocument/2006/relationships/image" Target="../media/image1.png"/><Relationship Id="rId4" Type="http://schemas.openxmlformats.org/officeDocument/2006/relationships/image" Target="../media/image7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 Id="rId3" Type="http://schemas.openxmlformats.org/officeDocument/2006/relationships/image" Target="../media/image1.png"/><Relationship Id="rId4" Type="http://schemas.openxmlformats.org/officeDocument/2006/relationships/image" Target="../media/image7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0.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 Id="rId3" Type="http://schemas.openxmlformats.org/officeDocument/2006/relationships/image" Target="../media/image1.png"/><Relationship Id="rId4" Type="http://schemas.openxmlformats.org/officeDocument/2006/relationships/image" Target="../media/image67.png"/><Relationship Id="rId5" Type="http://schemas.openxmlformats.org/officeDocument/2006/relationships/image" Target="../media/image66.png"/><Relationship Id="rId6" Type="http://schemas.openxmlformats.org/officeDocument/2006/relationships/image" Target="../media/image7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xml"/><Relationship Id="rId3" Type="http://schemas.openxmlformats.org/officeDocument/2006/relationships/image" Target="../media/image1.png"/><Relationship Id="rId4" Type="http://schemas.openxmlformats.org/officeDocument/2006/relationships/image" Target="../media/image6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 Id="rId3" Type="http://schemas.openxmlformats.org/officeDocument/2006/relationships/image" Target="../media/image1.png"/><Relationship Id="rId4" Type="http://schemas.openxmlformats.org/officeDocument/2006/relationships/image" Target="../media/image71.png"/><Relationship Id="rId5" Type="http://schemas.openxmlformats.org/officeDocument/2006/relationships/image" Target="../media/image72.png"/><Relationship Id="rId6" Type="http://schemas.openxmlformats.org/officeDocument/2006/relationships/image" Target="../media/image74.png"/><Relationship Id="rId7" Type="http://schemas.openxmlformats.org/officeDocument/2006/relationships/image" Target="../media/image7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3.xml"/><Relationship Id="rId3" Type="http://schemas.openxmlformats.org/officeDocument/2006/relationships/image" Target="../media/image1.png"/><Relationship Id="rId4" Type="http://schemas.openxmlformats.org/officeDocument/2006/relationships/image" Target="../media/image80.png"/><Relationship Id="rId5" Type="http://schemas.openxmlformats.org/officeDocument/2006/relationships/image" Target="../media/image85.png"/><Relationship Id="rId6" Type="http://schemas.openxmlformats.org/officeDocument/2006/relationships/image" Target="../media/image79.png"/><Relationship Id="rId7" Type="http://schemas.openxmlformats.org/officeDocument/2006/relationships/image" Target="../media/image7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4.xml"/><Relationship Id="rId3" Type="http://schemas.openxmlformats.org/officeDocument/2006/relationships/image" Target="../media/image91.png"/><Relationship Id="rId4" Type="http://schemas.openxmlformats.org/officeDocument/2006/relationships/image" Target="../media/image1.png"/><Relationship Id="rId5" Type="http://schemas.openxmlformats.org/officeDocument/2006/relationships/image" Target="../media/image88.png"/><Relationship Id="rId6" Type="http://schemas.openxmlformats.org/officeDocument/2006/relationships/image" Target="../media/image87.png"/><Relationship Id="rId7" Type="http://schemas.openxmlformats.org/officeDocument/2006/relationships/image" Target="../media/image81.png"/><Relationship Id="rId8" Type="http://schemas.openxmlformats.org/officeDocument/2006/relationships/image" Target="../media/image8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5.xml"/><Relationship Id="rId3" Type="http://schemas.openxmlformats.org/officeDocument/2006/relationships/image" Target="../media/image1.png"/><Relationship Id="rId4" Type="http://schemas.openxmlformats.org/officeDocument/2006/relationships/hyperlink" Target="https://router.vuejs.org/guide/essentials/named-routes.html" TargetMode="External"/><Relationship Id="rId5" Type="http://schemas.openxmlformats.org/officeDocument/2006/relationships/image" Target="../media/image95.png"/><Relationship Id="rId6" Type="http://schemas.openxmlformats.org/officeDocument/2006/relationships/image" Target="../media/image96.png"/><Relationship Id="rId7" Type="http://schemas.openxmlformats.org/officeDocument/2006/relationships/image" Target="../media/image8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6.xml"/><Relationship Id="rId3" Type="http://schemas.openxmlformats.org/officeDocument/2006/relationships/image" Target="../media/image94.png"/><Relationship Id="rId4" Type="http://schemas.openxmlformats.org/officeDocument/2006/relationships/image" Target="../media/image98.png"/><Relationship Id="rId5" Type="http://schemas.openxmlformats.org/officeDocument/2006/relationships/image" Target="../media/image1.png"/><Relationship Id="rId6" Type="http://schemas.openxmlformats.org/officeDocument/2006/relationships/hyperlink" Target="https://router.vuejs.org/guide/essentials/named-views.html#nested-named-views" TargetMode="External"/><Relationship Id="rId7" Type="http://schemas.openxmlformats.org/officeDocument/2006/relationships/image" Target="../media/image9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7.xml"/><Relationship Id="rId3" Type="http://schemas.openxmlformats.org/officeDocument/2006/relationships/image" Target="../media/image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1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9.xml"/><Relationship Id="rId3" Type="http://schemas.openxmlformats.org/officeDocument/2006/relationships/image" Target="../media/image1.png"/><Relationship Id="rId4" Type="http://schemas.openxmlformats.org/officeDocument/2006/relationships/image" Target="../media/image86.png"/><Relationship Id="rId5" Type="http://schemas.openxmlformats.org/officeDocument/2006/relationships/image" Target="../media/image9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1.png"/><Relationship Id="rId4" Type="http://schemas.openxmlformats.org/officeDocument/2006/relationships/image" Target="../media/image13.png"/><Relationship Id="rId5" Type="http://schemas.openxmlformats.org/officeDocument/2006/relationships/image" Target="../media/image1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0.xml"/><Relationship Id="rId3" Type="http://schemas.openxmlformats.org/officeDocument/2006/relationships/image" Target="../media/image1.png"/><Relationship Id="rId4" Type="http://schemas.openxmlformats.org/officeDocument/2006/relationships/image" Target="../media/image99.png"/><Relationship Id="rId5" Type="http://schemas.openxmlformats.org/officeDocument/2006/relationships/image" Target="../media/image101.png"/><Relationship Id="rId6" Type="http://schemas.openxmlformats.org/officeDocument/2006/relationships/image" Target="../media/image93.png"/><Relationship Id="rId7" Type="http://schemas.openxmlformats.org/officeDocument/2006/relationships/image" Target="../media/image8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1.xml"/><Relationship Id="rId3" Type="http://schemas.openxmlformats.org/officeDocument/2006/relationships/image" Target="../media/image1.png"/><Relationship Id="rId4" Type="http://schemas.openxmlformats.org/officeDocument/2006/relationships/image" Target="../media/image99.png"/><Relationship Id="rId5" Type="http://schemas.openxmlformats.org/officeDocument/2006/relationships/image" Target="../media/image101.png"/><Relationship Id="rId6" Type="http://schemas.openxmlformats.org/officeDocument/2006/relationships/image" Target="../media/image93.png"/><Relationship Id="rId7" Type="http://schemas.openxmlformats.org/officeDocument/2006/relationships/image" Target="../media/image8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2.xml"/><Relationship Id="rId3" Type="http://schemas.openxmlformats.org/officeDocument/2006/relationships/image" Target="../media/image103.png"/><Relationship Id="rId4" Type="http://schemas.openxmlformats.org/officeDocument/2006/relationships/image" Target="../media/image1.png"/><Relationship Id="rId5" Type="http://schemas.openxmlformats.org/officeDocument/2006/relationships/image" Target="../media/image105.png"/><Relationship Id="rId6" Type="http://schemas.openxmlformats.org/officeDocument/2006/relationships/image" Target="../media/image100.png"/><Relationship Id="rId7" Type="http://schemas.openxmlformats.org/officeDocument/2006/relationships/image" Target="../media/image97.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3.xml"/><Relationship Id="rId3" Type="http://schemas.openxmlformats.org/officeDocument/2006/relationships/image" Target="../media/image103.png"/><Relationship Id="rId4" Type="http://schemas.openxmlformats.org/officeDocument/2006/relationships/image" Target="../media/image1.png"/><Relationship Id="rId5" Type="http://schemas.openxmlformats.org/officeDocument/2006/relationships/image" Target="../media/image89.png"/><Relationship Id="rId6" Type="http://schemas.openxmlformats.org/officeDocument/2006/relationships/image" Target="../media/image100.png"/><Relationship Id="rId7" Type="http://schemas.openxmlformats.org/officeDocument/2006/relationships/image" Target="../media/image105.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4.xml"/><Relationship Id="rId3" Type="http://schemas.openxmlformats.org/officeDocument/2006/relationships/image" Target="../media/image1.png"/><Relationship Id="rId4" Type="http://schemas.openxmlformats.org/officeDocument/2006/relationships/image" Target="../media/image99.png"/><Relationship Id="rId5" Type="http://schemas.openxmlformats.org/officeDocument/2006/relationships/image" Target="../media/image101.png"/><Relationship Id="rId6" Type="http://schemas.openxmlformats.org/officeDocument/2006/relationships/image" Target="../media/image93.png"/><Relationship Id="rId7" Type="http://schemas.openxmlformats.org/officeDocument/2006/relationships/image" Target="../media/image8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5.xml"/><Relationship Id="rId3" Type="http://schemas.openxmlformats.org/officeDocument/2006/relationships/image" Target="../media/image1.png"/><Relationship Id="rId4" Type="http://schemas.openxmlformats.org/officeDocument/2006/relationships/image" Target="../media/image99.png"/><Relationship Id="rId5" Type="http://schemas.openxmlformats.org/officeDocument/2006/relationships/image" Target="../media/image101.png"/><Relationship Id="rId6" Type="http://schemas.openxmlformats.org/officeDocument/2006/relationships/image" Target="../media/image93.png"/><Relationship Id="rId7" Type="http://schemas.openxmlformats.org/officeDocument/2006/relationships/image" Target="../media/image102.png"/><Relationship Id="rId8" Type="http://schemas.openxmlformats.org/officeDocument/2006/relationships/image" Target="../media/image10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6.xml"/><Relationship Id="rId3" Type="http://schemas.openxmlformats.org/officeDocument/2006/relationships/image" Target="../media/image1.png"/><Relationship Id="rId4" Type="http://schemas.openxmlformats.org/officeDocument/2006/relationships/image" Target="../media/image99.png"/><Relationship Id="rId9" Type="http://schemas.openxmlformats.org/officeDocument/2006/relationships/image" Target="../media/image106.png"/><Relationship Id="rId5" Type="http://schemas.openxmlformats.org/officeDocument/2006/relationships/image" Target="../media/image101.png"/><Relationship Id="rId6" Type="http://schemas.openxmlformats.org/officeDocument/2006/relationships/image" Target="../media/image93.png"/><Relationship Id="rId7" Type="http://schemas.openxmlformats.org/officeDocument/2006/relationships/image" Target="../media/image102.png"/><Relationship Id="rId8" Type="http://schemas.openxmlformats.org/officeDocument/2006/relationships/image" Target="../media/image104.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7.xml"/><Relationship Id="rId3" Type="http://schemas.openxmlformats.org/officeDocument/2006/relationships/image" Target="../media/image1.png"/><Relationship Id="rId4" Type="http://schemas.openxmlformats.org/officeDocument/2006/relationships/image" Target="../media/image99.png"/><Relationship Id="rId9" Type="http://schemas.openxmlformats.org/officeDocument/2006/relationships/image" Target="../media/image111.png"/><Relationship Id="rId5" Type="http://schemas.openxmlformats.org/officeDocument/2006/relationships/image" Target="../media/image102.png"/><Relationship Id="rId6" Type="http://schemas.openxmlformats.org/officeDocument/2006/relationships/image" Target="../media/image113.png"/><Relationship Id="rId7" Type="http://schemas.openxmlformats.org/officeDocument/2006/relationships/image" Target="../media/image112.png"/><Relationship Id="rId8" Type="http://schemas.openxmlformats.org/officeDocument/2006/relationships/image" Target="../media/image108.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8.xml"/><Relationship Id="rId3" Type="http://schemas.openxmlformats.org/officeDocument/2006/relationships/image" Target="../media/image1.png"/><Relationship Id="rId4" Type="http://schemas.openxmlformats.org/officeDocument/2006/relationships/image" Target="../media/image110.png"/><Relationship Id="rId5" Type="http://schemas.openxmlformats.org/officeDocument/2006/relationships/image" Target="../media/image109.png"/><Relationship Id="rId6" Type="http://schemas.openxmlformats.org/officeDocument/2006/relationships/image" Target="../media/image107.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9.xml"/><Relationship Id="rId3" Type="http://schemas.openxmlformats.org/officeDocument/2006/relationships/image" Target="../media/image1.png"/><Relationship Id="rId4" Type="http://schemas.openxmlformats.org/officeDocument/2006/relationships/hyperlink" Target="https://router.vuejs.org/installation.html" TargetMode="External"/><Relationship Id="rId5" Type="http://schemas.openxmlformats.org/officeDocument/2006/relationships/hyperlink" Target="https://vuex.vuejs.org/zh/guide/" TargetMode="External"/><Relationship Id="rId6" Type="http://schemas.openxmlformats.org/officeDocument/2006/relationships/hyperlink" Target="https://book.vue.tw/menu.html"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1.png"/><Relationship Id="rId4" Type="http://schemas.openxmlformats.org/officeDocument/2006/relationships/image" Target="../media/image26.png"/><Relationship Id="rId5" Type="http://schemas.openxmlformats.org/officeDocument/2006/relationships/image" Target="../media/image36.png"/><Relationship Id="rId6" Type="http://schemas.openxmlformats.org/officeDocument/2006/relationships/hyperlink" Target="https://vuejs.org/v2/guide/instance.html#Creating-a-Vue-Instance" TargetMode="Externa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1.png"/><Relationship Id="rId4" Type="http://schemas.openxmlformats.org/officeDocument/2006/relationships/image" Target="../media/image49.png"/><Relationship Id="rId5" Type="http://schemas.openxmlformats.org/officeDocument/2006/relationships/image" Target="../media/image22.png"/><Relationship Id="rId6" Type="http://schemas.openxmlformats.org/officeDocument/2006/relationships/image" Target="../media/image1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1.png"/><Relationship Id="rId4" Type="http://schemas.openxmlformats.org/officeDocument/2006/relationships/image" Target="../media/image23.png"/><Relationship Id="rId5" Type="http://schemas.openxmlformats.org/officeDocument/2006/relationships/image" Target="../media/image32.png"/><Relationship Id="rId6" Type="http://schemas.openxmlformats.org/officeDocument/2006/relationships/image" Target="../media/image2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1.png"/><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1.png"/><Relationship Id="rId4" Type="http://schemas.openxmlformats.org/officeDocument/2006/relationships/image" Target="../media/image16.png"/><Relationship Id="rId5" Type="http://schemas.openxmlformats.org/officeDocument/2006/relationships/image" Target="../media/image18.png"/><Relationship Id="rId6" Type="http://schemas.openxmlformats.org/officeDocument/2006/relationships/image" Target="../media/image29.png"/><Relationship Id="rId7" Type="http://schemas.openxmlformats.org/officeDocument/2006/relationships/image" Target="../media/image17.png"/><Relationship Id="rId8"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 name="Shape 50"/>
        <p:cNvGrpSpPr/>
        <p:nvPr/>
      </p:nvGrpSpPr>
      <p:grpSpPr>
        <a:xfrm>
          <a:off x="0" y="0"/>
          <a:ext cx="0" cy="0"/>
          <a:chOff x="0" y="0"/>
          <a:chExt cx="0" cy="0"/>
        </a:xfrm>
      </p:grpSpPr>
      <p:sp>
        <p:nvSpPr>
          <p:cNvPr id="51" name="Google Shape;51;p1"/>
          <p:cNvSpPr txBox="1"/>
          <p:nvPr>
            <p:ph type="ctrTitle"/>
          </p:nvPr>
        </p:nvSpPr>
        <p:spPr>
          <a:xfrm>
            <a:off x="971600" y="3501008"/>
            <a:ext cx="5616624" cy="576064"/>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2A1511"/>
              </a:buClr>
              <a:buSzPts val="3000"/>
              <a:buFont typeface="Arial"/>
              <a:buNone/>
            </a:pPr>
            <a:r>
              <a:rPr lang="en-US"/>
              <a:t>Vue</a:t>
            </a:r>
            <a:r>
              <a:rPr lang="en-US"/>
              <a:t>簡報</a:t>
            </a:r>
            <a:endParaRPr/>
          </a:p>
        </p:txBody>
      </p:sp>
      <p:sp>
        <p:nvSpPr>
          <p:cNvPr id="52" name="Google Shape;52;p1"/>
          <p:cNvSpPr txBox="1"/>
          <p:nvPr>
            <p:ph idx="1" type="subTitle"/>
          </p:nvPr>
        </p:nvSpPr>
        <p:spPr>
          <a:xfrm>
            <a:off x="971600" y="4093344"/>
            <a:ext cx="3636304" cy="216000"/>
          </a:xfrm>
          <a:prstGeom prst="rect">
            <a:avLst/>
          </a:prstGeom>
          <a:noFill/>
          <a:ln>
            <a:noFill/>
          </a:ln>
        </p:spPr>
        <p:txBody>
          <a:bodyPr anchorCtr="0" anchor="ctr" bIns="0" lIns="0" spcFirstLastPara="1" rIns="0" wrap="square" tIns="0">
            <a:noAutofit/>
          </a:bodyPr>
          <a:lstStyle/>
          <a:p>
            <a:pPr indent="0" lvl="0" marL="0" rtl="0" algn="l">
              <a:spcBef>
                <a:spcPts val="360"/>
              </a:spcBef>
              <a:spcAft>
                <a:spcPts val="0"/>
              </a:spcAft>
              <a:buClr>
                <a:srgbClr val="7F7F7F"/>
              </a:buClr>
              <a:buSzPts val="1800"/>
              <a:buNone/>
            </a:pPr>
            <a:r>
              <a:rPr lang="en-US"/>
              <a:t>Vue、Vue Router、Vuex </a:t>
            </a:r>
            <a:endParaRPr/>
          </a:p>
        </p:txBody>
      </p:sp>
      <p:sp>
        <p:nvSpPr>
          <p:cNvPr id="53" name="Google Shape;53;p1"/>
          <p:cNvSpPr txBox="1"/>
          <p:nvPr>
            <p:ph idx="2" type="body"/>
          </p:nvPr>
        </p:nvSpPr>
        <p:spPr>
          <a:xfrm>
            <a:off x="971600" y="4869160"/>
            <a:ext cx="1800200" cy="2520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7F7F7F"/>
              </a:buClr>
              <a:buSzPts val="1300"/>
              <a:buNone/>
            </a:pPr>
            <a:r>
              <a:rPr lang="en-US"/>
              <a:t>編輯者：Jess_Wu</a:t>
            </a:r>
            <a:endParaRPr/>
          </a:p>
        </p:txBody>
      </p:sp>
      <p:sp>
        <p:nvSpPr>
          <p:cNvPr id="54" name="Google Shape;54;p1"/>
          <p:cNvSpPr txBox="1"/>
          <p:nvPr>
            <p:ph idx="3" type="body"/>
          </p:nvPr>
        </p:nvSpPr>
        <p:spPr>
          <a:xfrm>
            <a:off x="2843808" y="4869160"/>
            <a:ext cx="1728192" cy="2520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7F7F7F"/>
              </a:buClr>
              <a:buSzPts val="1300"/>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gf7ee15ab11_0_67"/>
          <p:cNvSpPr txBox="1"/>
          <p:nvPr>
            <p:ph idx="12" type="sldNum"/>
          </p:nvPr>
        </p:nvSpPr>
        <p:spPr>
          <a:xfrm>
            <a:off x="8316416" y="6093296"/>
            <a:ext cx="504000" cy="4530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fld id="{00000000-1234-1234-1234-123412341234}" type="slidenum">
              <a:rPr lang="en-US"/>
              <a:t>‹#›</a:t>
            </a:fld>
            <a:endParaRPr/>
          </a:p>
        </p:txBody>
      </p:sp>
      <p:sp>
        <p:nvSpPr>
          <p:cNvPr id="156" name="Google Shape;156;gf7ee15ab11_0_67"/>
          <p:cNvSpPr txBox="1"/>
          <p:nvPr>
            <p:ph idx="4294967295" type="body"/>
          </p:nvPr>
        </p:nvSpPr>
        <p:spPr>
          <a:xfrm>
            <a:off x="213625" y="284900"/>
            <a:ext cx="7559700" cy="264300"/>
          </a:xfrm>
          <a:prstGeom prst="rect">
            <a:avLst/>
          </a:prstGeom>
          <a:noFill/>
          <a:ln>
            <a:noFill/>
          </a:ln>
        </p:spPr>
        <p:txBody>
          <a:bodyPr anchorCtr="0" anchor="t" bIns="45700" lIns="91425" spcFirstLastPara="1" rIns="91425" wrap="square" tIns="45700">
            <a:noAutofit/>
          </a:bodyPr>
          <a:lstStyle/>
          <a:p>
            <a:pPr indent="0" lvl="0" marL="0" rtl="0" algn="l">
              <a:spcBef>
                <a:spcPts val="280"/>
              </a:spcBef>
              <a:spcAft>
                <a:spcPts val="0"/>
              </a:spcAft>
              <a:buNone/>
            </a:pPr>
            <a:r>
              <a:rPr lang="en-US">
                <a:solidFill>
                  <a:srgbClr val="7F7F7F"/>
                </a:solidFill>
              </a:rPr>
              <a:t>Vue.js 的 </a:t>
            </a:r>
            <a:r>
              <a:rPr lang="en-US">
                <a:solidFill>
                  <a:srgbClr val="FF0000"/>
                </a:solidFill>
              </a:rPr>
              <a:t>v-model/radio/checkbox</a:t>
            </a:r>
            <a:endParaRPr>
              <a:solidFill>
                <a:srgbClr val="FF0000"/>
              </a:solidFill>
            </a:endParaRPr>
          </a:p>
        </p:txBody>
      </p:sp>
      <p:sp>
        <p:nvSpPr>
          <p:cNvPr id="157" name="Google Shape;157;gf7ee15ab11_0_67"/>
          <p:cNvSpPr txBox="1"/>
          <p:nvPr/>
        </p:nvSpPr>
        <p:spPr>
          <a:xfrm>
            <a:off x="213625" y="549200"/>
            <a:ext cx="79011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Vue.js 的 v-model:常見的表單元素像是 &lt;input&gt;、&lt;textarea&gt; 以及 &lt;select&gt; 等進行資料的「雙向」綁定</a:t>
            </a:r>
            <a:endParaRPr/>
          </a:p>
        </p:txBody>
      </p:sp>
      <p:grpSp>
        <p:nvGrpSpPr>
          <p:cNvPr id="158" name="Google Shape;158;gf7ee15ab11_0_67"/>
          <p:cNvGrpSpPr/>
          <p:nvPr/>
        </p:nvGrpSpPr>
        <p:grpSpPr>
          <a:xfrm>
            <a:off x="103959" y="1510177"/>
            <a:ext cx="3610209" cy="4193115"/>
            <a:chOff x="304180" y="1072525"/>
            <a:chExt cx="3992270" cy="4583141"/>
          </a:xfrm>
        </p:grpSpPr>
        <p:pic>
          <p:nvPicPr>
            <p:cNvPr id="159" name="Google Shape;159;gf7ee15ab11_0_67"/>
            <p:cNvPicPr preferRelativeResize="0"/>
            <p:nvPr/>
          </p:nvPicPr>
          <p:blipFill>
            <a:blip r:embed="rId4">
              <a:alphaModFix/>
            </a:blip>
            <a:stretch>
              <a:fillRect/>
            </a:stretch>
          </p:blipFill>
          <p:spPr>
            <a:xfrm>
              <a:off x="304180" y="1378233"/>
              <a:ext cx="3992270" cy="4277433"/>
            </a:xfrm>
            <a:prstGeom prst="rect">
              <a:avLst/>
            </a:prstGeom>
            <a:noFill/>
            <a:ln>
              <a:noFill/>
            </a:ln>
          </p:spPr>
        </p:pic>
        <p:sp>
          <p:nvSpPr>
            <p:cNvPr id="160" name="Google Shape;160;gf7ee15ab11_0_67"/>
            <p:cNvSpPr txBox="1"/>
            <p:nvPr/>
          </p:nvSpPr>
          <p:spPr>
            <a:xfrm>
              <a:off x="361522" y="1072525"/>
              <a:ext cx="3310200" cy="437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v-model</a:t>
              </a:r>
              <a:endParaRPr/>
            </a:p>
          </p:txBody>
        </p:sp>
      </p:grpSp>
      <p:sp>
        <p:nvSpPr>
          <p:cNvPr id="161" name="Google Shape;161;gf7ee15ab11_0_67"/>
          <p:cNvSpPr txBox="1"/>
          <p:nvPr/>
        </p:nvSpPr>
        <p:spPr>
          <a:xfrm>
            <a:off x="3899647" y="1349725"/>
            <a:ext cx="33102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u="sng">
                <a:solidFill>
                  <a:srgbClr val="2A1511"/>
                </a:solidFill>
                <a:hlinkClick r:id="rId5">
                  <a:extLst>
                    <a:ext uri="{A12FA001-AC4F-418D-AE19-62706E023703}">
                      <ahyp:hlinkClr val="tx"/>
                    </a:ext>
                  </a:extLst>
                </a:hlinkClick>
              </a:rPr>
              <a:t>Checkbox</a:t>
            </a:r>
            <a:r>
              <a:rPr lang="en-US">
                <a:solidFill>
                  <a:srgbClr val="2A1511"/>
                </a:solidFill>
              </a:rPr>
              <a:t> </a:t>
            </a:r>
            <a:r>
              <a:rPr lang="en-US" sz="1200">
                <a:solidFill>
                  <a:srgbClr val="304455"/>
                </a:solidFill>
                <a:highlight>
                  <a:srgbClr val="FFFFFF"/>
                </a:highlight>
              </a:rPr>
              <a:t>Single checkbox, boolean value:</a:t>
            </a:r>
            <a:endParaRPr>
              <a:solidFill>
                <a:srgbClr val="2A1511"/>
              </a:solidFill>
            </a:endParaRPr>
          </a:p>
          <a:p>
            <a:pPr indent="0" lvl="0" marL="0" rtl="0" algn="l">
              <a:spcBef>
                <a:spcPts val="0"/>
              </a:spcBef>
              <a:spcAft>
                <a:spcPts val="0"/>
              </a:spcAft>
              <a:buNone/>
            </a:pPr>
            <a:r>
              <a:t/>
            </a:r>
            <a:endParaRPr/>
          </a:p>
        </p:txBody>
      </p:sp>
      <p:sp>
        <p:nvSpPr>
          <p:cNvPr id="162" name="Google Shape;162;gf7ee15ab11_0_67"/>
          <p:cNvSpPr txBox="1"/>
          <p:nvPr/>
        </p:nvSpPr>
        <p:spPr>
          <a:xfrm>
            <a:off x="3899650" y="1705750"/>
            <a:ext cx="5294100" cy="5388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en-US" sz="1150">
                <a:solidFill>
                  <a:srgbClr val="808080"/>
                </a:solidFill>
                <a:highlight>
                  <a:srgbClr val="1E1E1E"/>
                </a:highlight>
                <a:latin typeface="Courier New"/>
                <a:ea typeface="Courier New"/>
                <a:cs typeface="Courier New"/>
                <a:sym typeface="Courier New"/>
              </a:rPr>
              <a:t>&lt;</a:t>
            </a:r>
            <a:r>
              <a:rPr b="1" lang="en-US" sz="1150">
                <a:solidFill>
                  <a:srgbClr val="569CD6"/>
                </a:solidFill>
                <a:highlight>
                  <a:srgbClr val="1E1E1E"/>
                </a:highlight>
                <a:latin typeface="Courier New"/>
                <a:ea typeface="Courier New"/>
                <a:cs typeface="Courier New"/>
                <a:sym typeface="Courier New"/>
              </a:rPr>
              <a:t>input</a:t>
            </a:r>
            <a:r>
              <a:rPr b="1" lang="en-US" sz="1150">
                <a:solidFill>
                  <a:srgbClr val="D4D4D4"/>
                </a:solidFill>
                <a:highlight>
                  <a:srgbClr val="1E1E1E"/>
                </a:highlight>
                <a:latin typeface="Courier New"/>
                <a:ea typeface="Courier New"/>
                <a:cs typeface="Courier New"/>
                <a:sym typeface="Courier New"/>
              </a:rPr>
              <a:t> </a:t>
            </a:r>
            <a:r>
              <a:rPr b="1" lang="en-US" sz="1150">
                <a:solidFill>
                  <a:srgbClr val="9CDCFE"/>
                </a:solidFill>
                <a:highlight>
                  <a:srgbClr val="1E1E1E"/>
                </a:highlight>
                <a:latin typeface="Courier New"/>
                <a:ea typeface="Courier New"/>
                <a:cs typeface="Courier New"/>
                <a:sym typeface="Courier New"/>
              </a:rPr>
              <a:t>type</a:t>
            </a:r>
            <a:r>
              <a:rPr b="1" lang="en-US" sz="1150">
                <a:solidFill>
                  <a:srgbClr val="D4D4D4"/>
                </a:solidFill>
                <a:highlight>
                  <a:srgbClr val="1E1E1E"/>
                </a:highlight>
                <a:latin typeface="Courier New"/>
                <a:ea typeface="Courier New"/>
                <a:cs typeface="Courier New"/>
                <a:sym typeface="Courier New"/>
              </a:rPr>
              <a:t>=</a:t>
            </a:r>
            <a:r>
              <a:rPr b="1" lang="en-US" sz="1150">
                <a:solidFill>
                  <a:srgbClr val="CE9178"/>
                </a:solidFill>
                <a:highlight>
                  <a:srgbClr val="1E1E1E"/>
                </a:highlight>
                <a:latin typeface="Courier New"/>
                <a:ea typeface="Courier New"/>
                <a:cs typeface="Courier New"/>
                <a:sym typeface="Courier New"/>
              </a:rPr>
              <a:t>"checkbox"</a:t>
            </a:r>
            <a:r>
              <a:rPr b="1" lang="en-US" sz="1150">
                <a:solidFill>
                  <a:srgbClr val="D4D4D4"/>
                </a:solidFill>
                <a:highlight>
                  <a:srgbClr val="1E1E1E"/>
                </a:highlight>
                <a:latin typeface="Courier New"/>
                <a:ea typeface="Courier New"/>
                <a:cs typeface="Courier New"/>
                <a:sym typeface="Courier New"/>
              </a:rPr>
              <a:t> </a:t>
            </a:r>
            <a:r>
              <a:rPr b="1" lang="en-US" sz="1150">
                <a:solidFill>
                  <a:srgbClr val="9CDCFE"/>
                </a:solidFill>
                <a:highlight>
                  <a:srgbClr val="1E1E1E"/>
                </a:highlight>
                <a:latin typeface="Courier New"/>
                <a:ea typeface="Courier New"/>
                <a:cs typeface="Courier New"/>
                <a:sym typeface="Courier New"/>
              </a:rPr>
              <a:t>id</a:t>
            </a:r>
            <a:r>
              <a:rPr b="1" lang="en-US" sz="1150">
                <a:solidFill>
                  <a:srgbClr val="D4D4D4"/>
                </a:solidFill>
                <a:highlight>
                  <a:srgbClr val="1E1E1E"/>
                </a:highlight>
                <a:latin typeface="Courier New"/>
                <a:ea typeface="Courier New"/>
                <a:cs typeface="Courier New"/>
                <a:sym typeface="Courier New"/>
              </a:rPr>
              <a:t>=</a:t>
            </a:r>
            <a:r>
              <a:rPr b="1" lang="en-US" sz="1150">
                <a:solidFill>
                  <a:srgbClr val="CE9178"/>
                </a:solidFill>
                <a:highlight>
                  <a:srgbClr val="1E1E1E"/>
                </a:highlight>
                <a:latin typeface="Courier New"/>
                <a:ea typeface="Courier New"/>
                <a:cs typeface="Courier New"/>
                <a:sym typeface="Courier New"/>
              </a:rPr>
              <a:t>"checkbox"</a:t>
            </a:r>
            <a:r>
              <a:rPr b="1" lang="en-US" sz="1150">
                <a:solidFill>
                  <a:srgbClr val="D4D4D4"/>
                </a:solidFill>
                <a:highlight>
                  <a:srgbClr val="1E1E1E"/>
                </a:highlight>
                <a:latin typeface="Courier New"/>
                <a:ea typeface="Courier New"/>
                <a:cs typeface="Courier New"/>
                <a:sym typeface="Courier New"/>
              </a:rPr>
              <a:t> </a:t>
            </a:r>
            <a:r>
              <a:rPr b="1" lang="en-US" sz="1150">
                <a:solidFill>
                  <a:srgbClr val="9CDCFE"/>
                </a:solidFill>
                <a:highlight>
                  <a:srgbClr val="1E1E1E"/>
                </a:highlight>
                <a:latin typeface="Courier New"/>
                <a:ea typeface="Courier New"/>
                <a:cs typeface="Courier New"/>
                <a:sym typeface="Courier New"/>
              </a:rPr>
              <a:t>v-model</a:t>
            </a:r>
            <a:r>
              <a:rPr b="1" lang="en-US" sz="1150">
                <a:solidFill>
                  <a:srgbClr val="D4D4D4"/>
                </a:solidFill>
                <a:highlight>
                  <a:srgbClr val="1E1E1E"/>
                </a:highlight>
                <a:latin typeface="Courier New"/>
                <a:ea typeface="Courier New"/>
                <a:cs typeface="Courier New"/>
                <a:sym typeface="Courier New"/>
              </a:rPr>
              <a:t>=</a:t>
            </a:r>
            <a:r>
              <a:rPr b="1" lang="en-US" sz="1150">
                <a:solidFill>
                  <a:srgbClr val="CE9178"/>
                </a:solidFill>
                <a:highlight>
                  <a:srgbClr val="1E1E1E"/>
                </a:highlight>
                <a:latin typeface="Courier New"/>
                <a:ea typeface="Courier New"/>
                <a:cs typeface="Courier New"/>
                <a:sym typeface="Courier New"/>
              </a:rPr>
              <a:t>"checked"</a:t>
            </a:r>
            <a:r>
              <a:rPr b="1" lang="en-US" sz="1150">
                <a:solidFill>
                  <a:srgbClr val="D4D4D4"/>
                </a:solidFill>
                <a:highlight>
                  <a:srgbClr val="1E1E1E"/>
                </a:highlight>
                <a:latin typeface="Courier New"/>
                <a:ea typeface="Courier New"/>
                <a:cs typeface="Courier New"/>
                <a:sym typeface="Courier New"/>
              </a:rPr>
              <a:t> </a:t>
            </a:r>
            <a:r>
              <a:rPr b="1" lang="en-US" sz="1150">
                <a:solidFill>
                  <a:srgbClr val="808080"/>
                </a:solidFill>
                <a:highlight>
                  <a:srgbClr val="1E1E1E"/>
                </a:highlight>
                <a:latin typeface="Courier New"/>
                <a:ea typeface="Courier New"/>
                <a:cs typeface="Courier New"/>
                <a:sym typeface="Courier New"/>
              </a:rPr>
              <a:t>/&gt;</a:t>
            </a:r>
            <a:endParaRPr b="1" sz="1150">
              <a:solidFill>
                <a:srgbClr val="808080"/>
              </a:solidFill>
              <a:highlight>
                <a:srgbClr val="1E1E1E"/>
              </a:highlight>
              <a:latin typeface="Courier New"/>
              <a:ea typeface="Courier New"/>
              <a:cs typeface="Courier New"/>
              <a:sym typeface="Courier New"/>
            </a:endParaRPr>
          </a:p>
          <a:p>
            <a:pPr indent="0" lvl="0" marL="0" rtl="0" algn="l">
              <a:lnSpc>
                <a:spcPct val="100000"/>
              </a:lnSpc>
              <a:spcBef>
                <a:spcPts val="0"/>
              </a:spcBef>
              <a:spcAft>
                <a:spcPts val="0"/>
              </a:spcAft>
              <a:buNone/>
            </a:pPr>
            <a:r>
              <a:rPr b="1" lang="en-US" sz="1150">
                <a:solidFill>
                  <a:srgbClr val="808080"/>
                </a:solidFill>
                <a:highlight>
                  <a:srgbClr val="1E1E1E"/>
                </a:highlight>
                <a:latin typeface="Courier New"/>
                <a:ea typeface="Courier New"/>
                <a:cs typeface="Courier New"/>
                <a:sym typeface="Courier New"/>
              </a:rPr>
              <a:t>&lt;</a:t>
            </a:r>
            <a:r>
              <a:rPr b="1" lang="en-US" sz="1150">
                <a:solidFill>
                  <a:srgbClr val="569CD6"/>
                </a:solidFill>
                <a:highlight>
                  <a:srgbClr val="1E1E1E"/>
                </a:highlight>
                <a:latin typeface="Courier New"/>
                <a:ea typeface="Courier New"/>
                <a:cs typeface="Courier New"/>
                <a:sym typeface="Courier New"/>
              </a:rPr>
              <a:t>label</a:t>
            </a:r>
            <a:r>
              <a:rPr b="1" lang="en-US" sz="1150">
                <a:solidFill>
                  <a:srgbClr val="D4D4D4"/>
                </a:solidFill>
                <a:highlight>
                  <a:srgbClr val="1E1E1E"/>
                </a:highlight>
                <a:latin typeface="Courier New"/>
                <a:ea typeface="Courier New"/>
                <a:cs typeface="Courier New"/>
                <a:sym typeface="Courier New"/>
              </a:rPr>
              <a:t> </a:t>
            </a:r>
            <a:r>
              <a:rPr b="1" lang="en-US" sz="1150">
                <a:solidFill>
                  <a:srgbClr val="9CDCFE"/>
                </a:solidFill>
                <a:highlight>
                  <a:srgbClr val="1E1E1E"/>
                </a:highlight>
                <a:latin typeface="Courier New"/>
                <a:ea typeface="Courier New"/>
                <a:cs typeface="Courier New"/>
                <a:sym typeface="Courier New"/>
              </a:rPr>
              <a:t>for</a:t>
            </a:r>
            <a:r>
              <a:rPr b="1" lang="en-US" sz="1150">
                <a:solidFill>
                  <a:srgbClr val="D4D4D4"/>
                </a:solidFill>
                <a:highlight>
                  <a:srgbClr val="1E1E1E"/>
                </a:highlight>
                <a:latin typeface="Courier New"/>
                <a:ea typeface="Courier New"/>
                <a:cs typeface="Courier New"/>
                <a:sym typeface="Courier New"/>
              </a:rPr>
              <a:t>=</a:t>
            </a:r>
            <a:r>
              <a:rPr b="1" lang="en-US" sz="1150">
                <a:solidFill>
                  <a:srgbClr val="CE9178"/>
                </a:solidFill>
                <a:highlight>
                  <a:srgbClr val="1E1E1E"/>
                </a:highlight>
                <a:latin typeface="Courier New"/>
                <a:ea typeface="Courier New"/>
                <a:cs typeface="Courier New"/>
                <a:sym typeface="Courier New"/>
              </a:rPr>
              <a:t>"checkbox"</a:t>
            </a:r>
            <a:r>
              <a:rPr b="1" lang="en-US" sz="1150">
                <a:solidFill>
                  <a:srgbClr val="808080"/>
                </a:solidFill>
                <a:highlight>
                  <a:srgbClr val="1E1E1E"/>
                </a:highlight>
                <a:latin typeface="Courier New"/>
                <a:ea typeface="Courier New"/>
                <a:cs typeface="Courier New"/>
                <a:sym typeface="Courier New"/>
              </a:rPr>
              <a:t>&gt;</a:t>
            </a:r>
            <a:r>
              <a:rPr b="1" lang="en-US" sz="1150">
                <a:solidFill>
                  <a:srgbClr val="D4D4D4"/>
                </a:solidFill>
                <a:highlight>
                  <a:srgbClr val="1E1E1E"/>
                </a:highlight>
                <a:latin typeface="Courier New"/>
                <a:ea typeface="Courier New"/>
                <a:cs typeface="Courier New"/>
                <a:sym typeface="Courier New"/>
              </a:rPr>
              <a:t>狀態:{{ checked }}</a:t>
            </a:r>
            <a:r>
              <a:rPr b="1" lang="en-US" sz="1150">
                <a:solidFill>
                  <a:srgbClr val="808080"/>
                </a:solidFill>
                <a:highlight>
                  <a:srgbClr val="1E1E1E"/>
                </a:highlight>
                <a:latin typeface="Courier New"/>
                <a:ea typeface="Courier New"/>
                <a:cs typeface="Courier New"/>
                <a:sym typeface="Courier New"/>
              </a:rPr>
              <a:t>&lt;/</a:t>
            </a:r>
            <a:r>
              <a:rPr b="1" lang="en-US" sz="1150">
                <a:solidFill>
                  <a:srgbClr val="569CD6"/>
                </a:solidFill>
                <a:highlight>
                  <a:srgbClr val="1E1E1E"/>
                </a:highlight>
                <a:latin typeface="Courier New"/>
                <a:ea typeface="Courier New"/>
                <a:cs typeface="Courier New"/>
                <a:sym typeface="Courier New"/>
              </a:rPr>
              <a:t>label</a:t>
            </a:r>
            <a:r>
              <a:rPr b="1" lang="en-US" sz="1150">
                <a:solidFill>
                  <a:srgbClr val="808080"/>
                </a:solidFill>
                <a:highlight>
                  <a:srgbClr val="1E1E1E"/>
                </a:highlight>
                <a:latin typeface="Courier New"/>
                <a:ea typeface="Courier New"/>
                <a:cs typeface="Courier New"/>
                <a:sym typeface="Courier New"/>
              </a:rPr>
              <a:t>&gt;</a:t>
            </a:r>
            <a:endParaRPr b="1" sz="1150">
              <a:solidFill>
                <a:srgbClr val="808080"/>
              </a:solidFill>
              <a:highlight>
                <a:srgbClr val="1E1E1E"/>
              </a:highlight>
              <a:latin typeface="Courier New"/>
              <a:ea typeface="Courier New"/>
              <a:cs typeface="Courier New"/>
              <a:sym typeface="Courier New"/>
            </a:endParaRPr>
          </a:p>
        </p:txBody>
      </p:sp>
      <p:sp>
        <p:nvSpPr>
          <p:cNvPr id="163" name="Google Shape;163;gf7ee15ab11_0_67"/>
          <p:cNvSpPr txBox="1"/>
          <p:nvPr/>
        </p:nvSpPr>
        <p:spPr>
          <a:xfrm>
            <a:off x="3899651" y="3307500"/>
            <a:ext cx="4490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u="sng">
                <a:solidFill>
                  <a:srgbClr val="2A1511"/>
                </a:solidFill>
                <a:hlinkClick r:id="rId6">
                  <a:extLst>
                    <a:ext uri="{A12FA001-AC4F-418D-AE19-62706E023703}">
                      <ahyp:hlinkClr val="tx"/>
                    </a:ext>
                  </a:extLst>
                </a:hlinkClick>
              </a:rPr>
              <a:t>Checkbox</a:t>
            </a:r>
            <a:r>
              <a:rPr lang="en-US">
                <a:solidFill>
                  <a:srgbClr val="2A1511"/>
                </a:solidFill>
              </a:rPr>
              <a:t> </a:t>
            </a:r>
            <a:r>
              <a:rPr lang="en-US" sz="1200">
                <a:solidFill>
                  <a:srgbClr val="304455"/>
                </a:solidFill>
                <a:highlight>
                  <a:srgbClr val="FFFFFF"/>
                </a:highlight>
              </a:rPr>
              <a:t>Multiple checkboxes, bound to the same Array:</a:t>
            </a:r>
            <a:endParaRPr/>
          </a:p>
        </p:txBody>
      </p:sp>
      <p:pic>
        <p:nvPicPr>
          <p:cNvPr id="164" name="Google Shape;164;gf7ee15ab11_0_67"/>
          <p:cNvPicPr preferRelativeResize="0"/>
          <p:nvPr/>
        </p:nvPicPr>
        <p:blipFill>
          <a:blip r:embed="rId7">
            <a:alphaModFix/>
          </a:blip>
          <a:stretch>
            <a:fillRect/>
          </a:stretch>
        </p:blipFill>
        <p:spPr>
          <a:xfrm>
            <a:off x="7396212" y="2354850"/>
            <a:ext cx="1095375" cy="361950"/>
          </a:xfrm>
          <a:prstGeom prst="rect">
            <a:avLst/>
          </a:prstGeom>
          <a:noFill/>
          <a:ln>
            <a:noFill/>
          </a:ln>
        </p:spPr>
      </p:pic>
      <p:pic>
        <p:nvPicPr>
          <p:cNvPr id="165" name="Google Shape;165;gf7ee15ab11_0_67"/>
          <p:cNvPicPr preferRelativeResize="0"/>
          <p:nvPr/>
        </p:nvPicPr>
        <p:blipFill>
          <a:blip r:embed="rId8">
            <a:alphaModFix/>
          </a:blip>
          <a:stretch>
            <a:fillRect/>
          </a:stretch>
        </p:blipFill>
        <p:spPr>
          <a:xfrm>
            <a:off x="7396188" y="2785500"/>
            <a:ext cx="1112996" cy="361950"/>
          </a:xfrm>
          <a:prstGeom prst="rect">
            <a:avLst/>
          </a:prstGeom>
          <a:noFill/>
          <a:ln>
            <a:noFill/>
          </a:ln>
        </p:spPr>
      </p:pic>
      <p:sp>
        <p:nvSpPr>
          <p:cNvPr id="166" name="Google Shape;166;gf7ee15ab11_0_67"/>
          <p:cNvSpPr txBox="1"/>
          <p:nvPr/>
        </p:nvSpPr>
        <p:spPr>
          <a:xfrm>
            <a:off x="3899650" y="2308538"/>
            <a:ext cx="3000000" cy="11313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en-US" sz="1150">
                <a:solidFill>
                  <a:srgbClr val="569CD6"/>
                </a:solidFill>
                <a:highlight>
                  <a:srgbClr val="1E1E1E"/>
                </a:highlight>
                <a:latin typeface="Courier New"/>
                <a:ea typeface="Courier New"/>
                <a:cs typeface="Courier New"/>
                <a:sym typeface="Courier New"/>
              </a:rPr>
              <a:t>const</a:t>
            </a:r>
            <a:r>
              <a:rPr b="1" lang="en-US" sz="1150">
                <a:solidFill>
                  <a:srgbClr val="D4D4D4"/>
                </a:solidFill>
                <a:highlight>
                  <a:srgbClr val="1E1E1E"/>
                </a:highlight>
                <a:latin typeface="Courier New"/>
                <a:ea typeface="Courier New"/>
                <a:cs typeface="Courier New"/>
                <a:sym typeface="Courier New"/>
              </a:rPr>
              <a:t> </a:t>
            </a:r>
            <a:r>
              <a:rPr b="1" lang="en-US" sz="1150">
                <a:solidFill>
                  <a:srgbClr val="4FC1FF"/>
                </a:solidFill>
                <a:highlight>
                  <a:srgbClr val="1E1E1E"/>
                </a:highlight>
                <a:latin typeface="Courier New"/>
                <a:ea typeface="Courier New"/>
                <a:cs typeface="Courier New"/>
                <a:sym typeface="Courier New"/>
              </a:rPr>
              <a:t>vm</a:t>
            </a:r>
            <a:r>
              <a:rPr b="1" lang="en-US" sz="1150">
                <a:solidFill>
                  <a:srgbClr val="D4D4D4"/>
                </a:solidFill>
                <a:highlight>
                  <a:srgbClr val="1E1E1E"/>
                </a:highlight>
                <a:latin typeface="Courier New"/>
                <a:ea typeface="Courier New"/>
                <a:cs typeface="Courier New"/>
                <a:sym typeface="Courier New"/>
              </a:rPr>
              <a:t> = </a:t>
            </a:r>
            <a:r>
              <a:rPr b="1" lang="en-US" sz="1150">
                <a:solidFill>
                  <a:srgbClr val="569CD6"/>
                </a:solidFill>
                <a:highlight>
                  <a:srgbClr val="1E1E1E"/>
                </a:highlight>
                <a:latin typeface="Courier New"/>
                <a:ea typeface="Courier New"/>
                <a:cs typeface="Courier New"/>
                <a:sym typeface="Courier New"/>
              </a:rPr>
              <a:t>new</a:t>
            </a:r>
            <a:r>
              <a:rPr b="1" lang="en-US" sz="1150">
                <a:solidFill>
                  <a:srgbClr val="D4D4D4"/>
                </a:solidFill>
                <a:highlight>
                  <a:srgbClr val="1E1E1E"/>
                </a:highlight>
                <a:latin typeface="Courier New"/>
                <a:ea typeface="Courier New"/>
                <a:cs typeface="Courier New"/>
                <a:sym typeface="Courier New"/>
              </a:rPr>
              <a:t> </a:t>
            </a:r>
            <a:r>
              <a:rPr b="1" lang="en-US" sz="1150">
                <a:solidFill>
                  <a:srgbClr val="DCDCAA"/>
                </a:solidFill>
                <a:highlight>
                  <a:srgbClr val="1E1E1E"/>
                </a:highlight>
                <a:latin typeface="Courier New"/>
                <a:ea typeface="Courier New"/>
                <a:cs typeface="Courier New"/>
                <a:sym typeface="Courier New"/>
              </a:rPr>
              <a:t>Vue</a:t>
            </a:r>
            <a:r>
              <a:rPr b="1" lang="en-US" sz="1150">
                <a:solidFill>
                  <a:srgbClr val="D4D4D4"/>
                </a:solidFill>
                <a:highlight>
                  <a:srgbClr val="1E1E1E"/>
                </a:highlight>
                <a:latin typeface="Courier New"/>
                <a:ea typeface="Courier New"/>
                <a:cs typeface="Courier New"/>
                <a:sym typeface="Courier New"/>
              </a:rPr>
              <a:t>({</a:t>
            </a:r>
            <a:endParaRPr b="1" sz="1150">
              <a:solidFill>
                <a:srgbClr val="D4D4D4"/>
              </a:solidFill>
              <a:highlight>
                <a:srgbClr val="1E1E1E"/>
              </a:highlight>
              <a:latin typeface="Courier New"/>
              <a:ea typeface="Courier New"/>
              <a:cs typeface="Courier New"/>
              <a:sym typeface="Courier New"/>
            </a:endParaRPr>
          </a:p>
          <a:p>
            <a:pPr indent="0" lvl="0" marL="0" rtl="0" algn="l">
              <a:lnSpc>
                <a:spcPct val="100000"/>
              </a:lnSpc>
              <a:spcBef>
                <a:spcPts val="0"/>
              </a:spcBef>
              <a:spcAft>
                <a:spcPts val="0"/>
              </a:spcAft>
              <a:buNone/>
            </a:pPr>
            <a:r>
              <a:rPr b="1" lang="en-US" sz="1150">
                <a:solidFill>
                  <a:srgbClr val="D4D4D4"/>
                </a:solidFill>
                <a:highlight>
                  <a:srgbClr val="1E1E1E"/>
                </a:highlight>
                <a:latin typeface="Courier New"/>
                <a:ea typeface="Courier New"/>
                <a:cs typeface="Courier New"/>
                <a:sym typeface="Courier New"/>
              </a:rPr>
              <a:t>       </a:t>
            </a:r>
            <a:r>
              <a:rPr b="1" lang="en-US" sz="1150">
                <a:solidFill>
                  <a:srgbClr val="9CDCFE"/>
                </a:solidFill>
                <a:highlight>
                  <a:srgbClr val="1E1E1E"/>
                </a:highlight>
                <a:latin typeface="Courier New"/>
                <a:ea typeface="Courier New"/>
                <a:cs typeface="Courier New"/>
                <a:sym typeface="Courier New"/>
              </a:rPr>
              <a:t>el:</a:t>
            </a:r>
            <a:r>
              <a:rPr b="1" lang="en-US" sz="1150">
                <a:solidFill>
                  <a:srgbClr val="D4D4D4"/>
                </a:solidFill>
                <a:highlight>
                  <a:srgbClr val="1E1E1E"/>
                </a:highlight>
                <a:latin typeface="Courier New"/>
                <a:ea typeface="Courier New"/>
                <a:cs typeface="Courier New"/>
                <a:sym typeface="Courier New"/>
              </a:rPr>
              <a:t> </a:t>
            </a:r>
            <a:r>
              <a:rPr b="1" lang="en-US" sz="1150">
                <a:solidFill>
                  <a:srgbClr val="CE9178"/>
                </a:solidFill>
                <a:highlight>
                  <a:srgbClr val="1E1E1E"/>
                </a:highlight>
                <a:latin typeface="Courier New"/>
                <a:ea typeface="Courier New"/>
                <a:cs typeface="Courier New"/>
                <a:sym typeface="Courier New"/>
              </a:rPr>
              <a:t>"#app"</a:t>
            </a:r>
            <a:r>
              <a:rPr b="1" lang="en-US" sz="1150">
                <a:solidFill>
                  <a:srgbClr val="D4D4D4"/>
                </a:solidFill>
                <a:highlight>
                  <a:srgbClr val="1E1E1E"/>
                </a:highlight>
                <a:latin typeface="Courier New"/>
                <a:ea typeface="Courier New"/>
                <a:cs typeface="Courier New"/>
                <a:sym typeface="Courier New"/>
              </a:rPr>
              <a:t>,</a:t>
            </a:r>
            <a:endParaRPr b="1" sz="1150">
              <a:solidFill>
                <a:srgbClr val="D4D4D4"/>
              </a:solidFill>
              <a:highlight>
                <a:srgbClr val="1E1E1E"/>
              </a:highlight>
              <a:latin typeface="Courier New"/>
              <a:ea typeface="Courier New"/>
              <a:cs typeface="Courier New"/>
              <a:sym typeface="Courier New"/>
            </a:endParaRPr>
          </a:p>
          <a:p>
            <a:pPr indent="0" lvl="0" marL="0" rtl="0" algn="l">
              <a:lnSpc>
                <a:spcPct val="100000"/>
              </a:lnSpc>
              <a:spcBef>
                <a:spcPts val="0"/>
              </a:spcBef>
              <a:spcAft>
                <a:spcPts val="0"/>
              </a:spcAft>
              <a:buNone/>
            </a:pPr>
            <a:r>
              <a:rPr b="1" lang="en-US" sz="1150">
                <a:solidFill>
                  <a:srgbClr val="D4D4D4"/>
                </a:solidFill>
                <a:highlight>
                  <a:srgbClr val="1E1E1E"/>
                </a:highlight>
                <a:latin typeface="Courier New"/>
                <a:ea typeface="Courier New"/>
                <a:cs typeface="Courier New"/>
                <a:sym typeface="Courier New"/>
              </a:rPr>
              <a:t>       </a:t>
            </a:r>
            <a:r>
              <a:rPr b="1" lang="en-US" sz="1150">
                <a:solidFill>
                  <a:srgbClr val="9CDCFE"/>
                </a:solidFill>
                <a:highlight>
                  <a:srgbClr val="1E1E1E"/>
                </a:highlight>
                <a:latin typeface="Courier New"/>
                <a:ea typeface="Courier New"/>
                <a:cs typeface="Courier New"/>
                <a:sym typeface="Courier New"/>
              </a:rPr>
              <a:t>data:</a:t>
            </a:r>
            <a:r>
              <a:rPr b="1" lang="en-US" sz="1150">
                <a:solidFill>
                  <a:srgbClr val="D4D4D4"/>
                </a:solidFill>
                <a:highlight>
                  <a:srgbClr val="1E1E1E"/>
                </a:highlight>
                <a:latin typeface="Courier New"/>
                <a:ea typeface="Courier New"/>
                <a:cs typeface="Courier New"/>
                <a:sym typeface="Courier New"/>
              </a:rPr>
              <a:t> {</a:t>
            </a:r>
            <a:endParaRPr b="1" sz="1150">
              <a:solidFill>
                <a:srgbClr val="D4D4D4"/>
              </a:solidFill>
              <a:highlight>
                <a:srgbClr val="1E1E1E"/>
              </a:highlight>
              <a:latin typeface="Courier New"/>
              <a:ea typeface="Courier New"/>
              <a:cs typeface="Courier New"/>
              <a:sym typeface="Courier New"/>
            </a:endParaRPr>
          </a:p>
          <a:p>
            <a:pPr indent="0" lvl="0" marL="0" rtl="0" algn="l">
              <a:lnSpc>
                <a:spcPct val="100000"/>
              </a:lnSpc>
              <a:spcBef>
                <a:spcPts val="0"/>
              </a:spcBef>
              <a:spcAft>
                <a:spcPts val="0"/>
              </a:spcAft>
              <a:buNone/>
            </a:pPr>
            <a:r>
              <a:rPr b="1" lang="en-US" sz="1150">
                <a:solidFill>
                  <a:srgbClr val="D4D4D4"/>
                </a:solidFill>
                <a:highlight>
                  <a:srgbClr val="1E1E1E"/>
                </a:highlight>
                <a:latin typeface="Courier New"/>
                <a:ea typeface="Courier New"/>
                <a:cs typeface="Courier New"/>
                <a:sym typeface="Courier New"/>
              </a:rPr>
              <a:t>         </a:t>
            </a:r>
            <a:r>
              <a:rPr b="1" lang="en-US" sz="1150">
                <a:solidFill>
                  <a:srgbClr val="9CDCFE"/>
                </a:solidFill>
                <a:highlight>
                  <a:srgbClr val="1E1E1E"/>
                </a:highlight>
                <a:latin typeface="Courier New"/>
                <a:ea typeface="Courier New"/>
                <a:cs typeface="Courier New"/>
                <a:sym typeface="Courier New"/>
              </a:rPr>
              <a:t>checked:</a:t>
            </a:r>
            <a:r>
              <a:rPr b="1" lang="en-US" sz="1150">
                <a:solidFill>
                  <a:srgbClr val="D4D4D4"/>
                </a:solidFill>
                <a:highlight>
                  <a:srgbClr val="1E1E1E"/>
                </a:highlight>
                <a:latin typeface="Courier New"/>
                <a:ea typeface="Courier New"/>
                <a:cs typeface="Courier New"/>
                <a:sym typeface="Courier New"/>
              </a:rPr>
              <a:t> </a:t>
            </a:r>
            <a:r>
              <a:rPr b="1" lang="en-US" sz="1150">
                <a:solidFill>
                  <a:srgbClr val="569CD6"/>
                </a:solidFill>
                <a:highlight>
                  <a:srgbClr val="1E1E1E"/>
                </a:highlight>
                <a:latin typeface="Courier New"/>
                <a:ea typeface="Courier New"/>
                <a:cs typeface="Courier New"/>
                <a:sym typeface="Courier New"/>
              </a:rPr>
              <a:t>true</a:t>
            </a:r>
            <a:r>
              <a:rPr b="1" lang="en-US" sz="1150">
                <a:solidFill>
                  <a:srgbClr val="D4D4D4"/>
                </a:solidFill>
                <a:highlight>
                  <a:srgbClr val="1E1E1E"/>
                </a:highlight>
                <a:latin typeface="Courier New"/>
                <a:ea typeface="Courier New"/>
                <a:cs typeface="Courier New"/>
                <a:sym typeface="Courier New"/>
              </a:rPr>
              <a:t>,.....</a:t>
            </a:r>
            <a:endParaRPr b="1" sz="115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t/>
            </a:r>
            <a:endParaRPr b="1" sz="1550">
              <a:solidFill>
                <a:srgbClr val="9CDCFE"/>
              </a:solidFill>
              <a:highlight>
                <a:srgbClr val="1E1E1E"/>
              </a:highlight>
              <a:latin typeface="Courier New"/>
              <a:ea typeface="Courier New"/>
              <a:cs typeface="Courier New"/>
              <a:sym typeface="Courier New"/>
            </a:endParaRPr>
          </a:p>
        </p:txBody>
      </p:sp>
      <p:sp>
        <p:nvSpPr>
          <p:cNvPr id="167" name="Google Shape;167;gf7ee15ab11_0_67"/>
          <p:cNvSpPr txBox="1"/>
          <p:nvPr/>
        </p:nvSpPr>
        <p:spPr>
          <a:xfrm>
            <a:off x="3806950" y="3641600"/>
            <a:ext cx="6764400" cy="13545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en-US" sz="950">
                <a:solidFill>
                  <a:srgbClr val="808080"/>
                </a:solidFill>
                <a:highlight>
                  <a:srgbClr val="1E1E1E"/>
                </a:highlight>
                <a:latin typeface="Courier New"/>
                <a:ea typeface="Courier New"/>
                <a:cs typeface="Courier New"/>
                <a:sym typeface="Courier New"/>
              </a:rPr>
              <a:t>&lt;</a:t>
            </a:r>
            <a:r>
              <a:rPr b="1" lang="en-US" sz="950">
                <a:solidFill>
                  <a:srgbClr val="569CD6"/>
                </a:solidFill>
                <a:highlight>
                  <a:srgbClr val="1E1E1E"/>
                </a:highlight>
                <a:latin typeface="Courier New"/>
                <a:ea typeface="Courier New"/>
                <a:cs typeface="Courier New"/>
                <a:sym typeface="Courier New"/>
              </a:rPr>
              <a:t>input</a:t>
            </a:r>
            <a:r>
              <a:rPr b="1" lang="en-US" sz="950">
                <a:solidFill>
                  <a:srgbClr val="D4D4D4"/>
                </a:solidFill>
                <a:highlight>
                  <a:srgbClr val="1E1E1E"/>
                </a:highlight>
                <a:latin typeface="Courier New"/>
                <a:ea typeface="Courier New"/>
                <a:cs typeface="Courier New"/>
                <a:sym typeface="Courier New"/>
              </a:rPr>
              <a:t> </a:t>
            </a:r>
            <a:r>
              <a:rPr b="1" lang="en-US" sz="950">
                <a:solidFill>
                  <a:srgbClr val="9CDCFE"/>
                </a:solidFill>
                <a:highlight>
                  <a:srgbClr val="1E1E1E"/>
                </a:highlight>
                <a:latin typeface="Courier New"/>
                <a:ea typeface="Courier New"/>
                <a:cs typeface="Courier New"/>
                <a:sym typeface="Courier New"/>
              </a:rPr>
              <a:t>type</a:t>
            </a:r>
            <a:r>
              <a:rPr b="1" lang="en-US" sz="950">
                <a:solidFill>
                  <a:srgbClr val="D4D4D4"/>
                </a:solidFill>
                <a:highlight>
                  <a:srgbClr val="1E1E1E"/>
                </a:highlight>
                <a:latin typeface="Courier New"/>
                <a:ea typeface="Courier New"/>
                <a:cs typeface="Courier New"/>
                <a:sym typeface="Courier New"/>
              </a:rPr>
              <a:t>=</a:t>
            </a:r>
            <a:r>
              <a:rPr b="1" lang="en-US" sz="950">
                <a:solidFill>
                  <a:srgbClr val="CE9178"/>
                </a:solidFill>
                <a:highlight>
                  <a:srgbClr val="1E1E1E"/>
                </a:highlight>
                <a:latin typeface="Courier New"/>
                <a:ea typeface="Courier New"/>
                <a:cs typeface="Courier New"/>
                <a:sym typeface="Courier New"/>
              </a:rPr>
              <a:t>"checkbox"</a:t>
            </a:r>
            <a:r>
              <a:rPr b="1" lang="en-US" sz="950">
                <a:solidFill>
                  <a:srgbClr val="D4D4D4"/>
                </a:solidFill>
                <a:highlight>
                  <a:srgbClr val="1E1E1E"/>
                </a:highlight>
                <a:latin typeface="Courier New"/>
                <a:ea typeface="Courier New"/>
                <a:cs typeface="Courier New"/>
                <a:sym typeface="Courier New"/>
              </a:rPr>
              <a:t> </a:t>
            </a:r>
            <a:r>
              <a:rPr b="1" lang="en-US" sz="950">
                <a:solidFill>
                  <a:srgbClr val="9CDCFE"/>
                </a:solidFill>
                <a:highlight>
                  <a:srgbClr val="1E1E1E"/>
                </a:highlight>
                <a:latin typeface="Courier New"/>
                <a:ea typeface="Courier New"/>
                <a:cs typeface="Courier New"/>
                <a:sym typeface="Courier New"/>
              </a:rPr>
              <a:t>id</a:t>
            </a:r>
            <a:r>
              <a:rPr b="1" lang="en-US" sz="950">
                <a:solidFill>
                  <a:srgbClr val="D4D4D4"/>
                </a:solidFill>
                <a:highlight>
                  <a:srgbClr val="1E1E1E"/>
                </a:highlight>
                <a:latin typeface="Courier New"/>
                <a:ea typeface="Courier New"/>
                <a:cs typeface="Courier New"/>
                <a:sym typeface="Courier New"/>
              </a:rPr>
              <a:t>=</a:t>
            </a:r>
            <a:r>
              <a:rPr b="1" lang="en-US" sz="950">
                <a:solidFill>
                  <a:srgbClr val="CE9178"/>
                </a:solidFill>
                <a:highlight>
                  <a:srgbClr val="1E1E1E"/>
                </a:highlight>
                <a:latin typeface="Courier New"/>
                <a:ea typeface="Courier New"/>
                <a:cs typeface="Courier New"/>
                <a:sym typeface="Courier New"/>
              </a:rPr>
              <a:t>"jack"</a:t>
            </a:r>
            <a:r>
              <a:rPr b="1" lang="en-US" sz="950">
                <a:solidFill>
                  <a:srgbClr val="D4D4D4"/>
                </a:solidFill>
                <a:highlight>
                  <a:srgbClr val="1E1E1E"/>
                </a:highlight>
                <a:latin typeface="Courier New"/>
                <a:ea typeface="Courier New"/>
                <a:cs typeface="Courier New"/>
                <a:sym typeface="Courier New"/>
              </a:rPr>
              <a:t> </a:t>
            </a:r>
            <a:r>
              <a:rPr b="1" lang="en-US" sz="950">
                <a:solidFill>
                  <a:srgbClr val="9CDCFE"/>
                </a:solidFill>
                <a:highlight>
                  <a:srgbClr val="1E1E1E"/>
                </a:highlight>
                <a:latin typeface="Courier New"/>
                <a:ea typeface="Courier New"/>
                <a:cs typeface="Courier New"/>
                <a:sym typeface="Courier New"/>
              </a:rPr>
              <a:t>value</a:t>
            </a:r>
            <a:r>
              <a:rPr b="1" lang="en-US" sz="950">
                <a:solidFill>
                  <a:srgbClr val="D4D4D4"/>
                </a:solidFill>
                <a:highlight>
                  <a:srgbClr val="1E1E1E"/>
                </a:highlight>
                <a:latin typeface="Courier New"/>
                <a:ea typeface="Courier New"/>
                <a:cs typeface="Courier New"/>
                <a:sym typeface="Courier New"/>
              </a:rPr>
              <a:t>=</a:t>
            </a:r>
            <a:r>
              <a:rPr b="1" lang="en-US" sz="950">
                <a:solidFill>
                  <a:srgbClr val="CE9178"/>
                </a:solidFill>
                <a:highlight>
                  <a:srgbClr val="1E1E1E"/>
                </a:highlight>
                <a:latin typeface="Courier New"/>
                <a:ea typeface="Courier New"/>
                <a:cs typeface="Courier New"/>
                <a:sym typeface="Courier New"/>
              </a:rPr>
              <a:t>"Jack"</a:t>
            </a:r>
            <a:r>
              <a:rPr b="1" lang="en-US" sz="950">
                <a:solidFill>
                  <a:srgbClr val="D4D4D4"/>
                </a:solidFill>
                <a:highlight>
                  <a:srgbClr val="1E1E1E"/>
                </a:highlight>
                <a:latin typeface="Courier New"/>
                <a:ea typeface="Courier New"/>
                <a:cs typeface="Courier New"/>
                <a:sym typeface="Courier New"/>
              </a:rPr>
              <a:t> </a:t>
            </a:r>
            <a:r>
              <a:rPr b="1" lang="en-US" sz="950">
                <a:solidFill>
                  <a:srgbClr val="9CDCFE"/>
                </a:solidFill>
                <a:highlight>
                  <a:srgbClr val="1E1E1E"/>
                </a:highlight>
                <a:latin typeface="Courier New"/>
                <a:ea typeface="Courier New"/>
                <a:cs typeface="Courier New"/>
                <a:sym typeface="Courier New"/>
              </a:rPr>
              <a:t>v-model</a:t>
            </a:r>
            <a:r>
              <a:rPr b="1" lang="en-US" sz="950">
                <a:solidFill>
                  <a:srgbClr val="D4D4D4"/>
                </a:solidFill>
                <a:highlight>
                  <a:srgbClr val="1E1E1E"/>
                </a:highlight>
                <a:latin typeface="Courier New"/>
                <a:ea typeface="Courier New"/>
                <a:cs typeface="Courier New"/>
                <a:sym typeface="Courier New"/>
              </a:rPr>
              <a:t>=</a:t>
            </a:r>
            <a:r>
              <a:rPr b="1" lang="en-US" sz="950">
                <a:solidFill>
                  <a:srgbClr val="CE9178"/>
                </a:solidFill>
                <a:highlight>
                  <a:srgbClr val="1E1E1E"/>
                </a:highlight>
                <a:latin typeface="Courier New"/>
                <a:ea typeface="Courier New"/>
                <a:cs typeface="Courier New"/>
                <a:sym typeface="Courier New"/>
              </a:rPr>
              <a:t>"checkedNames"</a:t>
            </a:r>
            <a:r>
              <a:rPr b="1" lang="en-US" sz="950">
                <a:solidFill>
                  <a:srgbClr val="D4D4D4"/>
                </a:solidFill>
                <a:highlight>
                  <a:srgbClr val="1E1E1E"/>
                </a:highlight>
                <a:latin typeface="Courier New"/>
                <a:ea typeface="Courier New"/>
                <a:cs typeface="Courier New"/>
                <a:sym typeface="Courier New"/>
              </a:rPr>
              <a:t> </a:t>
            </a:r>
            <a:r>
              <a:rPr b="1" lang="en-US" sz="950">
                <a:solidFill>
                  <a:srgbClr val="808080"/>
                </a:solidFill>
                <a:highlight>
                  <a:srgbClr val="1E1E1E"/>
                </a:highlight>
                <a:latin typeface="Courier New"/>
                <a:ea typeface="Courier New"/>
                <a:cs typeface="Courier New"/>
                <a:sym typeface="Courier New"/>
              </a:rPr>
              <a:t>/&gt;</a:t>
            </a:r>
            <a:endParaRPr b="1" sz="950">
              <a:solidFill>
                <a:srgbClr val="808080"/>
              </a:solidFill>
              <a:highlight>
                <a:srgbClr val="1E1E1E"/>
              </a:highlight>
              <a:latin typeface="Courier New"/>
              <a:ea typeface="Courier New"/>
              <a:cs typeface="Courier New"/>
              <a:sym typeface="Courier New"/>
            </a:endParaRPr>
          </a:p>
          <a:p>
            <a:pPr indent="0" lvl="0" marL="0" rtl="0" algn="l">
              <a:lnSpc>
                <a:spcPct val="100000"/>
              </a:lnSpc>
              <a:spcBef>
                <a:spcPts val="0"/>
              </a:spcBef>
              <a:spcAft>
                <a:spcPts val="0"/>
              </a:spcAft>
              <a:buNone/>
            </a:pPr>
            <a:r>
              <a:rPr b="1" lang="en-US" sz="950">
                <a:solidFill>
                  <a:srgbClr val="808080"/>
                </a:solidFill>
                <a:highlight>
                  <a:srgbClr val="1E1E1E"/>
                </a:highlight>
                <a:latin typeface="Courier New"/>
                <a:ea typeface="Courier New"/>
                <a:cs typeface="Courier New"/>
                <a:sym typeface="Courier New"/>
              </a:rPr>
              <a:t>&lt;</a:t>
            </a:r>
            <a:r>
              <a:rPr b="1" lang="en-US" sz="950">
                <a:solidFill>
                  <a:srgbClr val="569CD6"/>
                </a:solidFill>
                <a:highlight>
                  <a:srgbClr val="1E1E1E"/>
                </a:highlight>
                <a:latin typeface="Courier New"/>
                <a:ea typeface="Courier New"/>
                <a:cs typeface="Courier New"/>
                <a:sym typeface="Courier New"/>
              </a:rPr>
              <a:t>label</a:t>
            </a:r>
            <a:r>
              <a:rPr b="1" lang="en-US" sz="950">
                <a:solidFill>
                  <a:srgbClr val="D4D4D4"/>
                </a:solidFill>
                <a:highlight>
                  <a:srgbClr val="1E1E1E"/>
                </a:highlight>
                <a:latin typeface="Courier New"/>
                <a:ea typeface="Courier New"/>
                <a:cs typeface="Courier New"/>
                <a:sym typeface="Courier New"/>
              </a:rPr>
              <a:t> </a:t>
            </a:r>
            <a:r>
              <a:rPr b="1" lang="en-US" sz="950">
                <a:solidFill>
                  <a:srgbClr val="9CDCFE"/>
                </a:solidFill>
                <a:highlight>
                  <a:srgbClr val="1E1E1E"/>
                </a:highlight>
                <a:latin typeface="Courier New"/>
                <a:ea typeface="Courier New"/>
                <a:cs typeface="Courier New"/>
                <a:sym typeface="Courier New"/>
              </a:rPr>
              <a:t>for</a:t>
            </a:r>
            <a:r>
              <a:rPr b="1" lang="en-US" sz="950">
                <a:solidFill>
                  <a:srgbClr val="D4D4D4"/>
                </a:solidFill>
                <a:highlight>
                  <a:srgbClr val="1E1E1E"/>
                </a:highlight>
                <a:latin typeface="Courier New"/>
                <a:ea typeface="Courier New"/>
                <a:cs typeface="Courier New"/>
                <a:sym typeface="Courier New"/>
              </a:rPr>
              <a:t>=</a:t>
            </a:r>
            <a:r>
              <a:rPr b="1" lang="en-US" sz="950">
                <a:solidFill>
                  <a:srgbClr val="CE9178"/>
                </a:solidFill>
                <a:highlight>
                  <a:srgbClr val="1E1E1E"/>
                </a:highlight>
                <a:latin typeface="Courier New"/>
                <a:ea typeface="Courier New"/>
                <a:cs typeface="Courier New"/>
                <a:sym typeface="Courier New"/>
              </a:rPr>
              <a:t>"jack"</a:t>
            </a:r>
            <a:r>
              <a:rPr b="1" lang="en-US" sz="950">
                <a:solidFill>
                  <a:srgbClr val="808080"/>
                </a:solidFill>
                <a:highlight>
                  <a:srgbClr val="1E1E1E"/>
                </a:highlight>
                <a:latin typeface="Courier New"/>
                <a:ea typeface="Courier New"/>
                <a:cs typeface="Courier New"/>
                <a:sym typeface="Courier New"/>
              </a:rPr>
              <a:t>&gt;</a:t>
            </a:r>
            <a:r>
              <a:rPr b="1" lang="en-US" sz="950">
                <a:solidFill>
                  <a:srgbClr val="D4D4D4"/>
                </a:solidFill>
                <a:highlight>
                  <a:srgbClr val="1E1E1E"/>
                </a:highlight>
                <a:latin typeface="Courier New"/>
                <a:ea typeface="Courier New"/>
                <a:cs typeface="Courier New"/>
                <a:sym typeface="Courier New"/>
              </a:rPr>
              <a:t>Jack</a:t>
            </a:r>
            <a:r>
              <a:rPr b="1" lang="en-US" sz="950">
                <a:solidFill>
                  <a:srgbClr val="808080"/>
                </a:solidFill>
                <a:highlight>
                  <a:srgbClr val="1E1E1E"/>
                </a:highlight>
                <a:latin typeface="Courier New"/>
                <a:ea typeface="Courier New"/>
                <a:cs typeface="Courier New"/>
                <a:sym typeface="Courier New"/>
              </a:rPr>
              <a:t>&lt;/</a:t>
            </a:r>
            <a:r>
              <a:rPr b="1" lang="en-US" sz="950">
                <a:solidFill>
                  <a:srgbClr val="569CD6"/>
                </a:solidFill>
                <a:highlight>
                  <a:srgbClr val="1E1E1E"/>
                </a:highlight>
                <a:latin typeface="Courier New"/>
                <a:ea typeface="Courier New"/>
                <a:cs typeface="Courier New"/>
                <a:sym typeface="Courier New"/>
              </a:rPr>
              <a:t>label</a:t>
            </a:r>
            <a:r>
              <a:rPr b="1" lang="en-US" sz="950">
                <a:solidFill>
                  <a:srgbClr val="808080"/>
                </a:solidFill>
                <a:highlight>
                  <a:srgbClr val="1E1E1E"/>
                </a:highlight>
                <a:latin typeface="Courier New"/>
                <a:ea typeface="Courier New"/>
                <a:cs typeface="Courier New"/>
                <a:sym typeface="Courier New"/>
              </a:rPr>
              <a:t>&gt;</a:t>
            </a:r>
            <a:endParaRPr b="1" sz="950">
              <a:solidFill>
                <a:srgbClr val="808080"/>
              </a:solidFill>
              <a:highlight>
                <a:srgbClr val="1E1E1E"/>
              </a:highlight>
              <a:latin typeface="Courier New"/>
              <a:ea typeface="Courier New"/>
              <a:cs typeface="Courier New"/>
              <a:sym typeface="Courier New"/>
            </a:endParaRPr>
          </a:p>
          <a:p>
            <a:pPr indent="0" lvl="0" marL="0" rtl="0" algn="l">
              <a:lnSpc>
                <a:spcPct val="100000"/>
              </a:lnSpc>
              <a:spcBef>
                <a:spcPts val="0"/>
              </a:spcBef>
              <a:spcAft>
                <a:spcPts val="0"/>
              </a:spcAft>
              <a:buNone/>
            </a:pPr>
            <a:r>
              <a:rPr b="1" lang="en-US" sz="950">
                <a:solidFill>
                  <a:srgbClr val="808080"/>
                </a:solidFill>
                <a:highlight>
                  <a:srgbClr val="1E1E1E"/>
                </a:highlight>
                <a:latin typeface="Courier New"/>
                <a:ea typeface="Courier New"/>
                <a:cs typeface="Courier New"/>
                <a:sym typeface="Courier New"/>
              </a:rPr>
              <a:t>&lt;</a:t>
            </a:r>
            <a:r>
              <a:rPr b="1" lang="en-US" sz="950">
                <a:solidFill>
                  <a:srgbClr val="569CD6"/>
                </a:solidFill>
                <a:highlight>
                  <a:srgbClr val="1E1E1E"/>
                </a:highlight>
                <a:latin typeface="Courier New"/>
                <a:ea typeface="Courier New"/>
                <a:cs typeface="Courier New"/>
                <a:sym typeface="Courier New"/>
              </a:rPr>
              <a:t>input</a:t>
            </a:r>
            <a:r>
              <a:rPr b="1" lang="en-US" sz="950">
                <a:solidFill>
                  <a:srgbClr val="D4D4D4"/>
                </a:solidFill>
                <a:highlight>
                  <a:srgbClr val="1E1E1E"/>
                </a:highlight>
                <a:latin typeface="Courier New"/>
                <a:ea typeface="Courier New"/>
                <a:cs typeface="Courier New"/>
                <a:sym typeface="Courier New"/>
              </a:rPr>
              <a:t> </a:t>
            </a:r>
            <a:r>
              <a:rPr b="1" lang="en-US" sz="950">
                <a:solidFill>
                  <a:srgbClr val="9CDCFE"/>
                </a:solidFill>
                <a:highlight>
                  <a:srgbClr val="1E1E1E"/>
                </a:highlight>
                <a:latin typeface="Courier New"/>
                <a:ea typeface="Courier New"/>
                <a:cs typeface="Courier New"/>
                <a:sym typeface="Courier New"/>
              </a:rPr>
              <a:t>type</a:t>
            </a:r>
            <a:r>
              <a:rPr b="1" lang="en-US" sz="950">
                <a:solidFill>
                  <a:srgbClr val="D4D4D4"/>
                </a:solidFill>
                <a:highlight>
                  <a:srgbClr val="1E1E1E"/>
                </a:highlight>
                <a:latin typeface="Courier New"/>
                <a:ea typeface="Courier New"/>
                <a:cs typeface="Courier New"/>
                <a:sym typeface="Courier New"/>
              </a:rPr>
              <a:t>=</a:t>
            </a:r>
            <a:r>
              <a:rPr b="1" lang="en-US" sz="950">
                <a:solidFill>
                  <a:srgbClr val="CE9178"/>
                </a:solidFill>
                <a:highlight>
                  <a:srgbClr val="1E1E1E"/>
                </a:highlight>
                <a:latin typeface="Courier New"/>
                <a:ea typeface="Courier New"/>
                <a:cs typeface="Courier New"/>
                <a:sym typeface="Courier New"/>
              </a:rPr>
              <a:t>"checkbox"</a:t>
            </a:r>
            <a:r>
              <a:rPr b="1" lang="en-US" sz="950">
                <a:solidFill>
                  <a:srgbClr val="D4D4D4"/>
                </a:solidFill>
                <a:highlight>
                  <a:srgbClr val="1E1E1E"/>
                </a:highlight>
                <a:latin typeface="Courier New"/>
                <a:ea typeface="Courier New"/>
                <a:cs typeface="Courier New"/>
                <a:sym typeface="Courier New"/>
              </a:rPr>
              <a:t> </a:t>
            </a:r>
            <a:r>
              <a:rPr b="1" lang="en-US" sz="950">
                <a:solidFill>
                  <a:srgbClr val="9CDCFE"/>
                </a:solidFill>
                <a:highlight>
                  <a:srgbClr val="1E1E1E"/>
                </a:highlight>
                <a:latin typeface="Courier New"/>
                <a:ea typeface="Courier New"/>
                <a:cs typeface="Courier New"/>
                <a:sym typeface="Courier New"/>
              </a:rPr>
              <a:t>id</a:t>
            </a:r>
            <a:r>
              <a:rPr b="1" lang="en-US" sz="950">
                <a:solidFill>
                  <a:srgbClr val="D4D4D4"/>
                </a:solidFill>
                <a:highlight>
                  <a:srgbClr val="1E1E1E"/>
                </a:highlight>
                <a:latin typeface="Courier New"/>
                <a:ea typeface="Courier New"/>
                <a:cs typeface="Courier New"/>
                <a:sym typeface="Courier New"/>
              </a:rPr>
              <a:t>=</a:t>
            </a:r>
            <a:r>
              <a:rPr b="1" lang="en-US" sz="950">
                <a:solidFill>
                  <a:srgbClr val="CE9178"/>
                </a:solidFill>
                <a:highlight>
                  <a:srgbClr val="1E1E1E"/>
                </a:highlight>
                <a:latin typeface="Courier New"/>
                <a:ea typeface="Courier New"/>
                <a:cs typeface="Courier New"/>
                <a:sym typeface="Courier New"/>
              </a:rPr>
              <a:t>"john"</a:t>
            </a:r>
            <a:r>
              <a:rPr b="1" lang="en-US" sz="950">
                <a:solidFill>
                  <a:srgbClr val="D4D4D4"/>
                </a:solidFill>
                <a:highlight>
                  <a:srgbClr val="1E1E1E"/>
                </a:highlight>
                <a:latin typeface="Courier New"/>
                <a:ea typeface="Courier New"/>
                <a:cs typeface="Courier New"/>
                <a:sym typeface="Courier New"/>
              </a:rPr>
              <a:t> </a:t>
            </a:r>
            <a:r>
              <a:rPr b="1" lang="en-US" sz="950">
                <a:solidFill>
                  <a:srgbClr val="9CDCFE"/>
                </a:solidFill>
                <a:highlight>
                  <a:srgbClr val="1E1E1E"/>
                </a:highlight>
                <a:latin typeface="Courier New"/>
                <a:ea typeface="Courier New"/>
                <a:cs typeface="Courier New"/>
                <a:sym typeface="Courier New"/>
              </a:rPr>
              <a:t>value</a:t>
            </a:r>
            <a:r>
              <a:rPr b="1" lang="en-US" sz="950">
                <a:solidFill>
                  <a:srgbClr val="D4D4D4"/>
                </a:solidFill>
                <a:highlight>
                  <a:srgbClr val="1E1E1E"/>
                </a:highlight>
                <a:latin typeface="Courier New"/>
                <a:ea typeface="Courier New"/>
                <a:cs typeface="Courier New"/>
                <a:sym typeface="Courier New"/>
              </a:rPr>
              <a:t>=</a:t>
            </a:r>
            <a:r>
              <a:rPr b="1" lang="en-US" sz="950">
                <a:solidFill>
                  <a:srgbClr val="CE9178"/>
                </a:solidFill>
                <a:highlight>
                  <a:srgbClr val="1E1E1E"/>
                </a:highlight>
                <a:latin typeface="Courier New"/>
                <a:ea typeface="Courier New"/>
                <a:cs typeface="Courier New"/>
                <a:sym typeface="Courier New"/>
              </a:rPr>
              <a:t>"John"</a:t>
            </a:r>
            <a:r>
              <a:rPr b="1" lang="en-US" sz="950">
                <a:solidFill>
                  <a:srgbClr val="D4D4D4"/>
                </a:solidFill>
                <a:highlight>
                  <a:srgbClr val="1E1E1E"/>
                </a:highlight>
                <a:latin typeface="Courier New"/>
                <a:ea typeface="Courier New"/>
                <a:cs typeface="Courier New"/>
                <a:sym typeface="Courier New"/>
              </a:rPr>
              <a:t> </a:t>
            </a:r>
            <a:r>
              <a:rPr b="1" lang="en-US" sz="950">
                <a:solidFill>
                  <a:srgbClr val="9CDCFE"/>
                </a:solidFill>
                <a:highlight>
                  <a:srgbClr val="1E1E1E"/>
                </a:highlight>
                <a:latin typeface="Courier New"/>
                <a:ea typeface="Courier New"/>
                <a:cs typeface="Courier New"/>
                <a:sym typeface="Courier New"/>
              </a:rPr>
              <a:t>v-model</a:t>
            </a:r>
            <a:r>
              <a:rPr b="1" lang="en-US" sz="950">
                <a:solidFill>
                  <a:srgbClr val="D4D4D4"/>
                </a:solidFill>
                <a:highlight>
                  <a:srgbClr val="1E1E1E"/>
                </a:highlight>
                <a:latin typeface="Courier New"/>
                <a:ea typeface="Courier New"/>
                <a:cs typeface="Courier New"/>
                <a:sym typeface="Courier New"/>
              </a:rPr>
              <a:t>=</a:t>
            </a:r>
            <a:r>
              <a:rPr b="1" lang="en-US" sz="950">
                <a:solidFill>
                  <a:srgbClr val="CE9178"/>
                </a:solidFill>
                <a:highlight>
                  <a:srgbClr val="1E1E1E"/>
                </a:highlight>
                <a:latin typeface="Courier New"/>
                <a:ea typeface="Courier New"/>
                <a:cs typeface="Courier New"/>
                <a:sym typeface="Courier New"/>
              </a:rPr>
              <a:t>"checkedNames"</a:t>
            </a:r>
            <a:r>
              <a:rPr b="1" lang="en-US" sz="950">
                <a:solidFill>
                  <a:srgbClr val="D4D4D4"/>
                </a:solidFill>
                <a:highlight>
                  <a:srgbClr val="1E1E1E"/>
                </a:highlight>
                <a:latin typeface="Courier New"/>
                <a:ea typeface="Courier New"/>
                <a:cs typeface="Courier New"/>
                <a:sym typeface="Courier New"/>
              </a:rPr>
              <a:t> </a:t>
            </a:r>
            <a:r>
              <a:rPr b="1" lang="en-US" sz="950">
                <a:solidFill>
                  <a:srgbClr val="808080"/>
                </a:solidFill>
                <a:highlight>
                  <a:srgbClr val="1E1E1E"/>
                </a:highlight>
                <a:latin typeface="Courier New"/>
                <a:ea typeface="Courier New"/>
                <a:cs typeface="Courier New"/>
                <a:sym typeface="Courier New"/>
              </a:rPr>
              <a:t>/&gt;</a:t>
            </a:r>
            <a:endParaRPr b="1" sz="950">
              <a:solidFill>
                <a:srgbClr val="808080"/>
              </a:solidFill>
              <a:highlight>
                <a:srgbClr val="1E1E1E"/>
              </a:highlight>
              <a:latin typeface="Courier New"/>
              <a:ea typeface="Courier New"/>
              <a:cs typeface="Courier New"/>
              <a:sym typeface="Courier New"/>
            </a:endParaRPr>
          </a:p>
          <a:p>
            <a:pPr indent="0" lvl="0" marL="0" rtl="0" algn="l">
              <a:lnSpc>
                <a:spcPct val="100000"/>
              </a:lnSpc>
              <a:spcBef>
                <a:spcPts val="0"/>
              </a:spcBef>
              <a:spcAft>
                <a:spcPts val="0"/>
              </a:spcAft>
              <a:buNone/>
            </a:pPr>
            <a:r>
              <a:rPr b="1" lang="en-US" sz="950">
                <a:solidFill>
                  <a:srgbClr val="808080"/>
                </a:solidFill>
                <a:highlight>
                  <a:srgbClr val="1E1E1E"/>
                </a:highlight>
                <a:latin typeface="Courier New"/>
                <a:ea typeface="Courier New"/>
                <a:cs typeface="Courier New"/>
                <a:sym typeface="Courier New"/>
              </a:rPr>
              <a:t>&lt;</a:t>
            </a:r>
            <a:r>
              <a:rPr b="1" lang="en-US" sz="950">
                <a:solidFill>
                  <a:srgbClr val="569CD6"/>
                </a:solidFill>
                <a:highlight>
                  <a:srgbClr val="1E1E1E"/>
                </a:highlight>
                <a:latin typeface="Courier New"/>
                <a:ea typeface="Courier New"/>
                <a:cs typeface="Courier New"/>
                <a:sym typeface="Courier New"/>
              </a:rPr>
              <a:t>label</a:t>
            </a:r>
            <a:r>
              <a:rPr b="1" lang="en-US" sz="950">
                <a:solidFill>
                  <a:srgbClr val="D4D4D4"/>
                </a:solidFill>
                <a:highlight>
                  <a:srgbClr val="1E1E1E"/>
                </a:highlight>
                <a:latin typeface="Courier New"/>
                <a:ea typeface="Courier New"/>
                <a:cs typeface="Courier New"/>
                <a:sym typeface="Courier New"/>
              </a:rPr>
              <a:t> </a:t>
            </a:r>
            <a:r>
              <a:rPr b="1" lang="en-US" sz="950">
                <a:solidFill>
                  <a:srgbClr val="9CDCFE"/>
                </a:solidFill>
                <a:highlight>
                  <a:srgbClr val="1E1E1E"/>
                </a:highlight>
                <a:latin typeface="Courier New"/>
                <a:ea typeface="Courier New"/>
                <a:cs typeface="Courier New"/>
                <a:sym typeface="Courier New"/>
              </a:rPr>
              <a:t>for</a:t>
            </a:r>
            <a:r>
              <a:rPr b="1" lang="en-US" sz="950">
                <a:solidFill>
                  <a:srgbClr val="D4D4D4"/>
                </a:solidFill>
                <a:highlight>
                  <a:srgbClr val="1E1E1E"/>
                </a:highlight>
                <a:latin typeface="Courier New"/>
                <a:ea typeface="Courier New"/>
                <a:cs typeface="Courier New"/>
                <a:sym typeface="Courier New"/>
              </a:rPr>
              <a:t>=</a:t>
            </a:r>
            <a:r>
              <a:rPr b="1" lang="en-US" sz="950">
                <a:solidFill>
                  <a:srgbClr val="CE9178"/>
                </a:solidFill>
                <a:highlight>
                  <a:srgbClr val="1E1E1E"/>
                </a:highlight>
                <a:latin typeface="Courier New"/>
                <a:ea typeface="Courier New"/>
                <a:cs typeface="Courier New"/>
                <a:sym typeface="Courier New"/>
              </a:rPr>
              <a:t>"john"</a:t>
            </a:r>
            <a:r>
              <a:rPr b="1" lang="en-US" sz="950">
                <a:solidFill>
                  <a:srgbClr val="808080"/>
                </a:solidFill>
                <a:highlight>
                  <a:srgbClr val="1E1E1E"/>
                </a:highlight>
                <a:latin typeface="Courier New"/>
                <a:ea typeface="Courier New"/>
                <a:cs typeface="Courier New"/>
                <a:sym typeface="Courier New"/>
              </a:rPr>
              <a:t>&gt;</a:t>
            </a:r>
            <a:r>
              <a:rPr b="1" lang="en-US" sz="950">
                <a:solidFill>
                  <a:srgbClr val="D4D4D4"/>
                </a:solidFill>
                <a:highlight>
                  <a:srgbClr val="1E1E1E"/>
                </a:highlight>
                <a:latin typeface="Courier New"/>
                <a:ea typeface="Courier New"/>
                <a:cs typeface="Courier New"/>
                <a:sym typeface="Courier New"/>
              </a:rPr>
              <a:t>John</a:t>
            </a:r>
            <a:r>
              <a:rPr b="1" lang="en-US" sz="950">
                <a:solidFill>
                  <a:srgbClr val="808080"/>
                </a:solidFill>
                <a:highlight>
                  <a:srgbClr val="1E1E1E"/>
                </a:highlight>
                <a:latin typeface="Courier New"/>
                <a:ea typeface="Courier New"/>
                <a:cs typeface="Courier New"/>
                <a:sym typeface="Courier New"/>
              </a:rPr>
              <a:t>&lt;/</a:t>
            </a:r>
            <a:r>
              <a:rPr b="1" lang="en-US" sz="950">
                <a:solidFill>
                  <a:srgbClr val="569CD6"/>
                </a:solidFill>
                <a:highlight>
                  <a:srgbClr val="1E1E1E"/>
                </a:highlight>
                <a:latin typeface="Courier New"/>
                <a:ea typeface="Courier New"/>
                <a:cs typeface="Courier New"/>
                <a:sym typeface="Courier New"/>
              </a:rPr>
              <a:t>label</a:t>
            </a:r>
            <a:r>
              <a:rPr b="1" lang="en-US" sz="950">
                <a:solidFill>
                  <a:srgbClr val="808080"/>
                </a:solidFill>
                <a:highlight>
                  <a:srgbClr val="1E1E1E"/>
                </a:highlight>
                <a:latin typeface="Courier New"/>
                <a:ea typeface="Courier New"/>
                <a:cs typeface="Courier New"/>
                <a:sym typeface="Courier New"/>
              </a:rPr>
              <a:t>&gt;</a:t>
            </a:r>
            <a:endParaRPr b="1" sz="950">
              <a:solidFill>
                <a:srgbClr val="808080"/>
              </a:solidFill>
              <a:highlight>
                <a:srgbClr val="1E1E1E"/>
              </a:highlight>
              <a:latin typeface="Courier New"/>
              <a:ea typeface="Courier New"/>
              <a:cs typeface="Courier New"/>
              <a:sym typeface="Courier New"/>
            </a:endParaRPr>
          </a:p>
          <a:p>
            <a:pPr indent="0" lvl="0" marL="0" rtl="0" algn="l">
              <a:lnSpc>
                <a:spcPct val="100000"/>
              </a:lnSpc>
              <a:spcBef>
                <a:spcPts val="0"/>
              </a:spcBef>
              <a:spcAft>
                <a:spcPts val="0"/>
              </a:spcAft>
              <a:buNone/>
            </a:pPr>
            <a:r>
              <a:rPr b="1" lang="en-US" sz="950">
                <a:solidFill>
                  <a:srgbClr val="808080"/>
                </a:solidFill>
                <a:highlight>
                  <a:srgbClr val="1E1E1E"/>
                </a:highlight>
                <a:latin typeface="Courier New"/>
                <a:ea typeface="Courier New"/>
                <a:cs typeface="Courier New"/>
                <a:sym typeface="Courier New"/>
              </a:rPr>
              <a:t>&lt;</a:t>
            </a:r>
            <a:r>
              <a:rPr b="1" lang="en-US" sz="950">
                <a:solidFill>
                  <a:srgbClr val="569CD6"/>
                </a:solidFill>
                <a:highlight>
                  <a:srgbClr val="1E1E1E"/>
                </a:highlight>
                <a:latin typeface="Courier New"/>
                <a:ea typeface="Courier New"/>
                <a:cs typeface="Courier New"/>
                <a:sym typeface="Courier New"/>
              </a:rPr>
              <a:t>input</a:t>
            </a:r>
            <a:r>
              <a:rPr b="1" lang="en-US" sz="950">
                <a:solidFill>
                  <a:srgbClr val="D4D4D4"/>
                </a:solidFill>
                <a:highlight>
                  <a:srgbClr val="1E1E1E"/>
                </a:highlight>
                <a:latin typeface="Courier New"/>
                <a:ea typeface="Courier New"/>
                <a:cs typeface="Courier New"/>
                <a:sym typeface="Courier New"/>
              </a:rPr>
              <a:t> </a:t>
            </a:r>
            <a:r>
              <a:rPr b="1" lang="en-US" sz="950">
                <a:solidFill>
                  <a:srgbClr val="9CDCFE"/>
                </a:solidFill>
                <a:highlight>
                  <a:srgbClr val="1E1E1E"/>
                </a:highlight>
                <a:latin typeface="Courier New"/>
                <a:ea typeface="Courier New"/>
                <a:cs typeface="Courier New"/>
                <a:sym typeface="Courier New"/>
              </a:rPr>
              <a:t>type</a:t>
            </a:r>
            <a:r>
              <a:rPr b="1" lang="en-US" sz="950">
                <a:solidFill>
                  <a:srgbClr val="D4D4D4"/>
                </a:solidFill>
                <a:highlight>
                  <a:srgbClr val="1E1E1E"/>
                </a:highlight>
                <a:latin typeface="Courier New"/>
                <a:ea typeface="Courier New"/>
                <a:cs typeface="Courier New"/>
                <a:sym typeface="Courier New"/>
              </a:rPr>
              <a:t>=</a:t>
            </a:r>
            <a:r>
              <a:rPr b="1" lang="en-US" sz="950">
                <a:solidFill>
                  <a:srgbClr val="CE9178"/>
                </a:solidFill>
                <a:highlight>
                  <a:srgbClr val="1E1E1E"/>
                </a:highlight>
                <a:latin typeface="Courier New"/>
                <a:ea typeface="Courier New"/>
                <a:cs typeface="Courier New"/>
                <a:sym typeface="Courier New"/>
              </a:rPr>
              <a:t>"checkbox"</a:t>
            </a:r>
            <a:r>
              <a:rPr b="1" lang="en-US" sz="950">
                <a:solidFill>
                  <a:srgbClr val="D4D4D4"/>
                </a:solidFill>
                <a:highlight>
                  <a:srgbClr val="1E1E1E"/>
                </a:highlight>
                <a:latin typeface="Courier New"/>
                <a:ea typeface="Courier New"/>
                <a:cs typeface="Courier New"/>
                <a:sym typeface="Courier New"/>
              </a:rPr>
              <a:t> </a:t>
            </a:r>
            <a:r>
              <a:rPr b="1" lang="en-US" sz="950">
                <a:solidFill>
                  <a:srgbClr val="9CDCFE"/>
                </a:solidFill>
                <a:highlight>
                  <a:srgbClr val="1E1E1E"/>
                </a:highlight>
                <a:latin typeface="Courier New"/>
                <a:ea typeface="Courier New"/>
                <a:cs typeface="Courier New"/>
                <a:sym typeface="Courier New"/>
              </a:rPr>
              <a:t>id</a:t>
            </a:r>
            <a:r>
              <a:rPr b="1" lang="en-US" sz="950">
                <a:solidFill>
                  <a:srgbClr val="D4D4D4"/>
                </a:solidFill>
                <a:highlight>
                  <a:srgbClr val="1E1E1E"/>
                </a:highlight>
                <a:latin typeface="Courier New"/>
                <a:ea typeface="Courier New"/>
                <a:cs typeface="Courier New"/>
                <a:sym typeface="Courier New"/>
              </a:rPr>
              <a:t>=</a:t>
            </a:r>
            <a:r>
              <a:rPr b="1" lang="en-US" sz="950">
                <a:solidFill>
                  <a:srgbClr val="CE9178"/>
                </a:solidFill>
                <a:highlight>
                  <a:srgbClr val="1E1E1E"/>
                </a:highlight>
                <a:latin typeface="Courier New"/>
                <a:ea typeface="Courier New"/>
                <a:cs typeface="Courier New"/>
                <a:sym typeface="Courier New"/>
              </a:rPr>
              <a:t>"mike"</a:t>
            </a:r>
            <a:r>
              <a:rPr b="1" lang="en-US" sz="950">
                <a:solidFill>
                  <a:srgbClr val="D4D4D4"/>
                </a:solidFill>
                <a:highlight>
                  <a:srgbClr val="1E1E1E"/>
                </a:highlight>
                <a:latin typeface="Courier New"/>
                <a:ea typeface="Courier New"/>
                <a:cs typeface="Courier New"/>
                <a:sym typeface="Courier New"/>
              </a:rPr>
              <a:t> </a:t>
            </a:r>
            <a:r>
              <a:rPr b="1" lang="en-US" sz="950">
                <a:solidFill>
                  <a:srgbClr val="9CDCFE"/>
                </a:solidFill>
                <a:highlight>
                  <a:srgbClr val="1E1E1E"/>
                </a:highlight>
                <a:latin typeface="Courier New"/>
                <a:ea typeface="Courier New"/>
                <a:cs typeface="Courier New"/>
                <a:sym typeface="Courier New"/>
              </a:rPr>
              <a:t>value</a:t>
            </a:r>
            <a:r>
              <a:rPr b="1" lang="en-US" sz="950">
                <a:solidFill>
                  <a:srgbClr val="D4D4D4"/>
                </a:solidFill>
                <a:highlight>
                  <a:srgbClr val="1E1E1E"/>
                </a:highlight>
                <a:latin typeface="Courier New"/>
                <a:ea typeface="Courier New"/>
                <a:cs typeface="Courier New"/>
                <a:sym typeface="Courier New"/>
              </a:rPr>
              <a:t>=</a:t>
            </a:r>
            <a:r>
              <a:rPr b="1" lang="en-US" sz="950">
                <a:solidFill>
                  <a:srgbClr val="CE9178"/>
                </a:solidFill>
                <a:highlight>
                  <a:srgbClr val="1E1E1E"/>
                </a:highlight>
                <a:latin typeface="Courier New"/>
                <a:ea typeface="Courier New"/>
                <a:cs typeface="Courier New"/>
                <a:sym typeface="Courier New"/>
              </a:rPr>
              <a:t>"Mike"</a:t>
            </a:r>
            <a:r>
              <a:rPr b="1" lang="en-US" sz="950">
                <a:solidFill>
                  <a:srgbClr val="D4D4D4"/>
                </a:solidFill>
                <a:highlight>
                  <a:srgbClr val="1E1E1E"/>
                </a:highlight>
                <a:latin typeface="Courier New"/>
                <a:ea typeface="Courier New"/>
                <a:cs typeface="Courier New"/>
                <a:sym typeface="Courier New"/>
              </a:rPr>
              <a:t> </a:t>
            </a:r>
            <a:r>
              <a:rPr b="1" lang="en-US" sz="950">
                <a:solidFill>
                  <a:srgbClr val="9CDCFE"/>
                </a:solidFill>
                <a:highlight>
                  <a:srgbClr val="1E1E1E"/>
                </a:highlight>
                <a:latin typeface="Courier New"/>
                <a:ea typeface="Courier New"/>
                <a:cs typeface="Courier New"/>
                <a:sym typeface="Courier New"/>
              </a:rPr>
              <a:t>v-model</a:t>
            </a:r>
            <a:r>
              <a:rPr b="1" lang="en-US" sz="950">
                <a:solidFill>
                  <a:srgbClr val="D4D4D4"/>
                </a:solidFill>
                <a:highlight>
                  <a:srgbClr val="1E1E1E"/>
                </a:highlight>
                <a:latin typeface="Courier New"/>
                <a:ea typeface="Courier New"/>
                <a:cs typeface="Courier New"/>
                <a:sym typeface="Courier New"/>
              </a:rPr>
              <a:t>=</a:t>
            </a:r>
            <a:r>
              <a:rPr b="1" lang="en-US" sz="950">
                <a:solidFill>
                  <a:srgbClr val="CE9178"/>
                </a:solidFill>
                <a:highlight>
                  <a:srgbClr val="1E1E1E"/>
                </a:highlight>
                <a:latin typeface="Courier New"/>
                <a:ea typeface="Courier New"/>
                <a:cs typeface="Courier New"/>
                <a:sym typeface="Courier New"/>
              </a:rPr>
              <a:t>"checkedNames"</a:t>
            </a:r>
            <a:r>
              <a:rPr b="1" lang="en-US" sz="950">
                <a:solidFill>
                  <a:srgbClr val="D4D4D4"/>
                </a:solidFill>
                <a:highlight>
                  <a:srgbClr val="1E1E1E"/>
                </a:highlight>
                <a:latin typeface="Courier New"/>
                <a:ea typeface="Courier New"/>
                <a:cs typeface="Courier New"/>
                <a:sym typeface="Courier New"/>
              </a:rPr>
              <a:t> </a:t>
            </a:r>
            <a:r>
              <a:rPr b="1" lang="en-US" sz="950">
                <a:solidFill>
                  <a:srgbClr val="808080"/>
                </a:solidFill>
                <a:highlight>
                  <a:srgbClr val="1E1E1E"/>
                </a:highlight>
                <a:latin typeface="Courier New"/>
                <a:ea typeface="Courier New"/>
                <a:cs typeface="Courier New"/>
                <a:sym typeface="Courier New"/>
              </a:rPr>
              <a:t>/&gt;</a:t>
            </a:r>
            <a:endParaRPr b="1" sz="950">
              <a:solidFill>
                <a:srgbClr val="808080"/>
              </a:solidFill>
              <a:highlight>
                <a:srgbClr val="1E1E1E"/>
              </a:highlight>
              <a:latin typeface="Courier New"/>
              <a:ea typeface="Courier New"/>
              <a:cs typeface="Courier New"/>
              <a:sym typeface="Courier New"/>
            </a:endParaRPr>
          </a:p>
          <a:p>
            <a:pPr indent="0" lvl="0" marL="0" rtl="0" algn="l">
              <a:lnSpc>
                <a:spcPct val="100000"/>
              </a:lnSpc>
              <a:spcBef>
                <a:spcPts val="0"/>
              </a:spcBef>
              <a:spcAft>
                <a:spcPts val="0"/>
              </a:spcAft>
              <a:buNone/>
            </a:pPr>
            <a:r>
              <a:rPr b="1" lang="en-US" sz="950">
                <a:solidFill>
                  <a:srgbClr val="808080"/>
                </a:solidFill>
                <a:highlight>
                  <a:srgbClr val="1E1E1E"/>
                </a:highlight>
                <a:latin typeface="Courier New"/>
                <a:ea typeface="Courier New"/>
                <a:cs typeface="Courier New"/>
                <a:sym typeface="Courier New"/>
              </a:rPr>
              <a:t>&lt;</a:t>
            </a:r>
            <a:r>
              <a:rPr b="1" lang="en-US" sz="950">
                <a:solidFill>
                  <a:srgbClr val="569CD6"/>
                </a:solidFill>
                <a:highlight>
                  <a:srgbClr val="1E1E1E"/>
                </a:highlight>
                <a:latin typeface="Courier New"/>
                <a:ea typeface="Courier New"/>
                <a:cs typeface="Courier New"/>
                <a:sym typeface="Courier New"/>
              </a:rPr>
              <a:t>label</a:t>
            </a:r>
            <a:r>
              <a:rPr b="1" lang="en-US" sz="950">
                <a:solidFill>
                  <a:srgbClr val="D4D4D4"/>
                </a:solidFill>
                <a:highlight>
                  <a:srgbClr val="1E1E1E"/>
                </a:highlight>
                <a:latin typeface="Courier New"/>
                <a:ea typeface="Courier New"/>
                <a:cs typeface="Courier New"/>
                <a:sym typeface="Courier New"/>
              </a:rPr>
              <a:t> </a:t>
            </a:r>
            <a:r>
              <a:rPr b="1" lang="en-US" sz="950">
                <a:solidFill>
                  <a:srgbClr val="9CDCFE"/>
                </a:solidFill>
                <a:highlight>
                  <a:srgbClr val="1E1E1E"/>
                </a:highlight>
                <a:latin typeface="Courier New"/>
                <a:ea typeface="Courier New"/>
                <a:cs typeface="Courier New"/>
                <a:sym typeface="Courier New"/>
              </a:rPr>
              <a:t>for</a:t>
            </a:r>
            <a:r>
              <a:rPr b="1" lang="en-US" sz="950">
                <a:solidFill>
                  <a:srgbClr val="D4D4D4"/>
                </a:solidFill>
                <a:highlight>
                  <a:srgbClr val="1E1E1E"/>
                </a:highlight>
                <a:latin typeface="Courier New"/>
                <a:ea typeface="Courier New"/>
                <a:cs typeface="Courier New"/>
                <a:sym typeface="Courier New"/>
              </a:rPr>
              <a:t>=</a:t>
            </a:r>
            <a:r>
              <a:rPr b="1" lang="en-US" sz="950">
                <a:solidFill>
                  <a:srgbClr val="CE9178"/>
                </a:solidFill>
                <a:highlight>
                  <a:srgbClr val="1E1E1E"/>
                </a:highlight>
                <a:latin typeface="Courier New"/>
                <a:ea typeface="Courier New"/>
                <a:cs typeface="Courier New"/>
                <a:sym typeface="Courier New"/>
              </a:rPr>
              <a:t>"mike"</a:t>
            </a:r>
            <a:r>
              <a:rPr b="1" lang="en-US" sz="950">
                <a:solidFill>
                  <a:srgbClr val="808080"/>
                </a:solidFill>
                <a:highlight>
                  <a:srgbClr val="1E1E1E"/>
                </a:highlight>
                <a:latin typeface="Courier New"/>
                <a:ea typeface="Courier New"/>
                <a:cs typeface="Courier New"/>
                <a:sym typeface="Courier New"/>
              </a:rPr>
              <a:t>&gt;</a:t>
            </a:r>
            <a:r>
              <a:rPr b="1" lang="en-US" sz="950">
                <a:solidFill>
                  <a:srgbClr val="D4D4D4"/>
                </a:solidFill>
                <a:highlight>
                  <a:srgbClr val="1E1E1E"/>
                </a:highlight>
                <a:latin typeface="Courier New"/>
                <a:ea typeface="Courier New"/>
                <a:cs typeface="Courier New"/>
                <a:sym typeface="Courier New"/>
              </a:rPr>
              <a:t>Mike</a:t>
            </a:r>
            <a:r>
              <a:rPr b="1" lang="en-US" sz="950">
                <a:solidFill>
                  <a:srgbClr val="808080"/>
                </a:solidFill>
                <a:highlight>
                  <a:srgbClr val="1E1E1E"/>
                </a:highlight>
                <a:latin typeface="Courier New"/>
                <a:ea typeface="Courier New"/>
                <a:cs typeface="Courier New"/>
                <a:sym typeface="Courier New"/>
              </a:rPr>
              <a:t>&lt;/</a:t>
            </a:r>
            <a:r>
              <a:rPr b="1" lang="en-US" sz="950">
                <a:solidFill>
                  <a:srgbClr val="569CD6"/>
                </a:solidFill>
                <a:highlight>
                  <a:srgbClr val="1E1E1E"/>
                </a:highlight>
                <a:latin typeface="Courier New"/>
                <a:ea typeface="Courier New"/>
                <a:cs typeface="Courier New"/>
                <a:sym typeface="Courier New"/>
              </a:rPr>
              <a:t>label</a:t>
            </a:r>
            <a:r>
              <a:rPr b="1" lang="en-US" sz="950">
                <a:solidFill>
                  <a:srgbClr val="808080"/>
                </a:solidFill>
                <a:highlight>
                  <a:srgbClr val="1E1E1E"/>
                </a:highlight>
                <a:latin typeface="Courier New"/>
                <a:ea typeface="Courier New"/>
                <a:cs typeface="Courier New"/>
                <a:sym typeface="Courier New"/>
              </a:rPr>
              <a:t>&gt;</a:t>
            </a:r>
            <a:endParaRPr b="1" sz="950">
              <a:solidFill>
                <a:srgbClr val="808080"/>
              </a:solidFill>
              <a:highlight>
                <a:srgbClr val="1E1E1E"/>
              </a:highlight>
              <a:latin typeface="Courier New"/>
              <a:ea typeface="Courier New"/>
              <a:cs typeface="Courier New"/>
              <a:sym typeface="Courier New"/>
            </a:endParaRPr>
          </a:p>
          <a:p>
            <a:pPr indent="0" lvl="0" marL="0" rtl="0" algn="l">
              <a:lnSpc>
                <a:spcPct val="100000"/>
              </a:lnSpc>
              <a:spcBef>
                <a:spcPts val="0"/>
              </a:spcBef>
              <a:spcAft>
                <a:spcPts val="0"/>
              </a:spcAft>
              <a:buNone/>
            </a:pPr>
            <a:r>
              <a:rPr b="1" lang="en-US" sz="950">
                <a:solidFill>
                  <a:srgbClr val="808080"/>
                </a:solidFill>
                <a:highlight>
                  <a:srgbClr val="1E1E1E"/>
                </a:highlight>
                <a:latin typeface="Courier New"/>
                <a:ea typeface="Courier New"/>
                <a:cs typeface="Courier New"/>
                <a:sym typeface="Courier New"/>
              </a:rPr>
              <a:t>&lt;</a:t>
            </a:r>
            <a:r>
              <a:rPr b="1" lang="en-US" sz="950">
                <a:solidFill>
                  <a:srgbClr val="569CD6"/>
                </a:solidFill>
                <a:highlight>
                  <a:srgbClr val="1E1E1E"/>
                </a:highlight>
                <a:latin typeface="Courier New"/>
                <a:ea typeface="Courier New"/>
                <a:cs typeface="Courier New"/>
                <a:sym typeface="Courier New"/>
              </a:rPr>
              <a:t>br</a:t>
            </a:r>
            <a:r>
              <a:rPr b="1" lang="en-US" sz="950">
                <a:solidFill>
                  <a:srgbClr val="D4D4D4"/>
                </a:solidFill>
                <a:highlight>
                  <a:srgbClr val="1E1E1E"/>
                </a:highlight>
                <a:latin typeface="Courier New"/>
                <a:ea typeface="Courier New"/>
                <a:cs typeface="Courier New"/>
                <a:sym typeface="Courier New"/>
              </a:rPr>
              <a:t> </a:t>
            </a:r>
            <a:r>
              <a:rPr b="1" lang="en-US" sz="950">
                <a:solidFill>
                  <a:srgbClr val="808080"/>
                </a:solidFill>
                <a:highlight>
                  <a:srgbClr val="1E1E1E"/>
                </a:highlight>
                <a:latin typeface="Courier New"/>
                <a:ea typeface="Courier New"/>
                <a:cs typeface="Courier New"/>
                <a:sym typeface="Courier New"/>
              </a:rPr>
              <a:t>/&gt;</a:t>
            </a:r>
            <a:endParaRPr b="1" sz="950">
              <a:solidFill>
                <a:srgbClr val="808080"/>
              </a:solidFill>
              <a:highlight>
                <a:srgbClr val="1E1E1E"/>
              </a:highlight>
              <a:latin typeface="Courier New"/>
              <a:ea typeface="Courier New"/>
              <a:cs typeface="Courier New"/>
              <a:sym typeface="Courier New"/>
            </a:endParaRPr>
          </a:p>
          <a:p>
            <a:pPr indent="0" lvl="0" marL="0" rtl="0" algn="l">
              <a:lnSpc>
                <a:spcPct val="100000"/>
              </a:lnSpc>
              <a:spcBef>
                <a:spcPts val="0"/>
              </a:spcBef>
              <a:spcAft>
                <a:spcPts val="0"/>
              </a:spcAft>
              <a:buNone/>
            </a:pPr>
            <a:r>
              <a:rPr b="1" lang="en-US" sz="950">
                <a:solidFill>
                  <a:srgbClr val="808080"/>
                </a:solidFill>
                <a:highlight>
                  <a:srgbClr val="1E1E1E"/>
                </a:highlight>
                <a:latin typeface="Courier New"/>
                <a:ea typeface="Courier New"/>
                <a:cs typeface="Courier New"/>
                <a:sym typeface="Courier New"/>
              </a:rPr>
              <a:t>&lt;</a:t>
            </a:r>
            <a:r>
              <a:rPr b="1" lang="en-US" sz="950">
                <a:solidFill>
                  <a:srgbClr val="569CD6"/>
                </a:solidFill>
                <a:highlight>
                  <a:srgbClr val="1E1E1E"/>
                </a:highlight>
                <a:latin typeface="Courier New"/>
                <a:ea typeface="Courier New"/>
                <a:cs typeface="Courier New"/>
                <a:sym typeface="Courier New"/>
              </a:rPr>
              <a:t>span</a:t>
            </a:r>
            <a:r>
              <a:rPr b="1" lang="en-US" sz="950">
                <a:solidFill>
                  <a:srgbClr val="808080"/>
                </a:solidFill>
                <a:highlight>
                  <a:srgbClr val="1E1E1E"/>
                </a:highlight>
                <a:latin typeface="Courier New"/>
                <a:ea typeface="Courier New"/>
                <a:cs typeface="Courier New"/>
                <a:sym typeface="Courier New"/>
              </a:rPr>
              <a:t>&gt;</a:t>
            </a:r>
            <a:r>
              <a:rPr b="1" lang="en-US" sz="950">
                <a:solidFill>
                  <a:srgbClr val="D4D4D4"/>
                </a:solidFill>
                <a:highlight>
                  <a:srgbClr val="1E1E1E"/>
                </a:highlight>
                <a:latin typeface="Courier New"/>
                <a:ea typeface="Courier New"/>
                <a:cs typeface="Courier New"/>
                <a:sym typeface="Courier New"/>
              </a:rPr>
              <a:t>Checked names: {{ checkedNames }}</a:t>
            </a:r>
            <a:r>
              <a:rPr b="1" lang="en-US" sz="950">
                <a:solidFill>
                  <a:srgbClr val="808080"/>
                </a:solidFill>
                <a:highlight>
                  <a:srgbClr val="1E1E1E"/>
                </a:highlight>
                <a:latin typeface="Courier New"/>
                <a:ea typeface="Courier New"/>
                <a:cs typeface="Courier New"/>
                <a:sym typeface="Courier New"/>
              </a:rPr>
              <a:t>&lt;/</a:t>
            </a:r>
            <a:r>
              <a:rPr b="1" lang="en-US" sz="950">
                <a:solidFill>
                  <a:srgbClr val="569CD6"/>
                </a:solidFill>
                <a:highlight>
                  <a:srgbClr val="1E1E1E"/>
                </a:highlight>
                <a:latin typeface="Courier New"/>
                <a:ea typeface="Courier New"/>
                <a:cs typeface="Courier New"/>
                <a:sym typeface="Courier New"/>
              </a:rPr>
              <a:t>span</a:t>
            </a:r>
            <a:r>
              <a:rPr b="1" lang="en-US" sz="950">
                <a:solidFill>
                  <a:srgbClr val="808080"/>
                </a:solidFill>
                <a:highlight>
                  <a:srgbClr val="1E1E1E"/>
                </a:highlight>
                <a:latin typeface="Courier New"/>
                <a:ea typeface="Courier New"/>
                <a:cs typeface="Courier New"/>
                <a:sym typeface="Courier New"/>
              </a:rPr>
              <a:t>&gt;</a:t>
            </a:r>
            <a:endParaRPr b="1" sz="950">
              <a:solidFill>
                <a:srgbClr val="808080"/>
              </a:solidFill>
              <a:highlight>
                <a:srgbClr val="1E1E1E"/>
              </a:highlight>
              <a:latin typeface="Courier New"/>
              <a:ea typeface="Courier New"/>
              <a:cs typeface="Courier New"/>
              <a:sym typeface="Courier New"/>
            </a:endParaRPr>
          </a:p>
        </p:txBody>
      </p:sp>
      <p:sp>
        <p:nvSpPr>
          <p:cNvPr id="168" name="Google Shape;168;gf7ee15ab11_0_67"/>
          <p:cNvSpPr txBox="1"/>
          <p:nvPr/>
        </p:nvSpPr>
        <p:spPr>
          <a:xfrm>
            <a:off x="3899650" y="4993250"/>
            <a:ext cx="3000000" cy="10620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en-US" sz="950">
                <a:solidFill>
                  <a:srgbClr val="569CD6"/>
                </a:solidFill>
                <a:highlight>
                  <a:srgbClr val="1E1E1E"/>
                </a:highlight>
                <a:latin typeface="Courier New"/>
                <a:ea typeface="Courier New"/>
                <a:cs typeface="Courier New"/>
                <a:sym typeface="Courier New"/>
              </a:rPr>
              <a:t>new</a:t>
            </a:r>
            <a:r>
              <a:rPr b="1" lang="en-US" sz="950">
                <a:solidFill>
                  <a:srgbClr val="D4D4D4"/>
                </a:solidFill>
                <a:highlight>
                  <a:srgbClr val="1E1E1E"/>
                </a:highlight>
                <a:latin typeface="Courier New"/>
                <a:ea typeface="Courier New"/>
                <a:cs typeface="Courier New"/>
                <a:sym typeface="Courier New"/>
              </a:rPr>
              <a:t> </a:t>
            </a:r>
            <a:r>
              <a:rPr b="1" lang="en-US" sz="950">
                <a:solidFill>
                  <a:srgbClr val="DCDCAA"/>
                </a:solidFill>
                <a:highlight>
                  <a:srgbClr val="1E1E1E"/>
                </a:highlight>
                <a:latin typeface="Courier New"/>
                <a:ea typeface="Courier New"/>
                <a:cs typeface="Courier New"/>
                <a:sym typeface="Courier New"/>
              </a:rPr>
              <a:t>Vue</a:t>
            </a:r>
            <a:r>
              <a:rPr b="1" lang="en-US" sz="950">
                <a:solidFill>
                  <a:srgbClr val="D4D4D4"/>
                </a:solidFill>
                <a:highlight>
                  <a:srgbClr val="1E1E1E"/>
                </a:highlight>
                <a:latin typeface="Courier New"/>
                <a:ea typeface="Courier New"/>
                <a:cs typeface="Courier New"/>
                <a:sym typeface="Courier New"/>
              </a:rPr>
              <a:t>({</a:t>
            </a:r>
            <a:endParaRPr b="1" sz="950">
              <a:solidFill>
                <a:srgbClr val="D4D4D4"/>
              </a:solidFill>
              <a:highlight>
                <a:srgbClr val="1E1E1E"/>
              </a:highlight>
              <a:latin typeface="Courier New"/>
              <a:ea typeface="Courier New"/>
              <a:cs typeface="Courier New"/>
              <a:sym typeface="Courier New"/>
            </a:endParaRPr>
          </a:p>
          <a:p>
            <a:pPr indent="0" lvl="0" marL="0" rtl="0" algn="l">
              <a:lnSpc>
                <a:spcPct val="100000"/>
              </a:lnSpc>
              <a:spcBef>
                <a:spcPts val="0"/>
              </a:spcBef>
              <a:spcAft>
                <a:spcPts val="0"/>
              </a:spcAft>
              <a:buNone/>
            </a:pPr>
            <a:r>
              <a:rPr b="1" lang="en-US" sz="950">
                <a:solidFill>
                  <a:srgbClr val="D4D4D4"/>
                </a:solidFill>
                <a:highlight>
                  <a:srgbClr val="1E1E1E"/>
                </a:highlight>
                <a:latin typeface="Courier New"/>
                <a:ea typeface="Courier New"/>
                <a:cs typeface="Courier New"/>
                <a:sym typeface="Courier New"/>
              </a:rPr>
              <a:t>       </a:t>
            </a:r>
            <a:r>
              <a:rPr b="1" lang="en-US" sz="950">
                <a:solidFill>
                  <a:srgbClr val="9CDCFE"/>
                </a:solidFill>
                <a:highlight>
                  <a:srgbClr val="1E1E1E"/>
                </a:highlight>
                <a:latin typeface="Courier New"/>
                <a:ea typeface="Courier New"/>
                <a:cs typeface="Courier New"/>
                <a:sym typeface="Courier New"/>
              </a:rPr>
              <a:t>el:</a:t>
            </a:r>
            <a:r>
              <a:rPr b="1" lang="en-US" sz="950">
                <a:solidFill>
                  <a:srgbClr val="D4D4D4"/>
                </a:solidFill>
                <a:highlight>
                  <a:srgbClr val="1E1E1E"/>
                </a:highlight>
                <a:latin typeface="Courier New"/>
                <a:ea typeface="Courier New"/>
                <a:cs typeface="Courier New"/>
                <a:sym typeface="Courier New"/>
              </a:rPr>
              <a:t> </a:t>
            </a:r>
            <a:r>
              <a:rPr b="1" lang="en-US" sz="950">
                <a:solidFill>
                  <a:srgbClr val="CE9178"/>
                </a:solidFill>
                <a:highlight>
                  <a:srgbClr val="1E1E1E"/>
                </a:highlight>
                <a:latin typeface="Courier New"/>
                <a:ea typeface="Courier New"/>
                <a:cs typeface="Courier New"/>
                <a:sym typeface="Courier New"/>
              </a:rPr>
              <a:t>"..."</a:t>
            </a:r>
            <a:r>
              <a:rPr b="1" lang="en-US" sz="950">
                <a:solidFill>
                  <a:srgbClr val="D4D4D4"/>
                </a:solidFill>
                <a:highlight>
                  <a:srgbClr val="1E1E1E"/>
                </a:highlight>
                <a:latin typeface="Courier New"/>
                <a:ea typeface="Courier New"/>
                <a:cs typeface="Courier New"/>
                <a:sym typeface="Courier New"/>
              </a:rPr>
              <a:t>,</a:t>
            </a:r>
            <a:endParaRPr b="1" sz="950">
              <a:solidFill>
                <a:srgbClr val="D4D4D4"/>
              </a:solidFill>
              <a:highlight>
                <a:srgbClr val="1E1E1E"/>
              </a:highlight>
              <a:latin typeface="Courier New"/>
              <a:ea typeface="Courier New"/>
              <a:cs typeface="Courier New"/>
              <a:sym typeface="Courier New"/>
            </a:endParaRPr>
          </a:p>
          <a:p>
            <a:pPr indent="0" lvl="0" marL="0" rtl="0" algn="l">
              <a:lnSpc>
                <a:spcPct val="100000"/>
              </a:lnSpc>
              <a:spcBef>
                <a:spcPts val="0"/>
              </a:spcBef>
              <a:spcAft>
                <a:spcPts val="0"/>
              </a:spcAft>
              <a:buNone/>
            </a:pPr>
            <a:r>
              <a:rPr b="1" lang="en-US" sz="950">
                <a:solidFill>
                  <a:srgbClr val="D4D4D4"/>
                </a:solidFill>
                <a:highlight>
                  <a:srgbClr val="1E1E1E"/>
                </a:highlight>
                <a:latin typeface="Courier New"/>
                <a:ea typeface="Courier New"/>
                <a:cs typeface="Courier New"/>
                <a:sym typeface="Courier New"/>
              </a:rPr>
              <a:t>       </a:t>
            </a:r>
            <a:r>
              <a:rPr b="1" lang="en-US" sz="950">
                <a:solidFill>
                  <a:srgbClr val="9CDCFE"/>
                </a:solidFill>
                <a:highlight>
                  <a:srgbClr val="1E1E1E"/>
                </a:highlight>
                <a:latin typeface="Courier New"/>
                <a:ea typeface="Courier New"/>
                <a:cs typeface="Courier New"/>
                <a:sym typeface="Courier New"/>
              </a:rPr>
              <a:t>data:</a:t>
            </a:r>
            <a:r>
              <a:rPr b="1" lang="en-US" sz="950">
                <a:solidFill>
                  <a:srgbClr val="D4D4D4"/>
                </a:solidFill>
                <a:highlight>
                  <a:srgbClr val="1E1E1E"/>
                </a:highlight>
                <a:latin typeface="Courier New"/>
                <a:ea typeface="Courier New"/>
                <a:cs typeface="Courier New"/>
                <a:sym typeface="Courier New"/>
              </a:rPr>
              <a:t> {</a:t>
            </a:r>
            <a:endParaRPr b="1" sz="950">
              <a:solidFill>
                <a:srgbClr val="D4D4D4"/>
              </a:solidFill>
              <a:highlight>
                <a:srgbClr val="1E1E1E"/>
              </a:highlight>
              <a:latin typeface="Courier New"/>
              <a:ea typeface="Courier New"/>
              <a:cs typeface="Courier New"/>
              <a:sym typeface="Courier New"/>
            </a:endParaRPr>
          </a:p>
          <a:p>
            <a:pPr indent="0" lvl="0" marL="0" rtl="0" algn="l">
              <a:lnSpc>
                <a:spcPct val="100000"/>
              </a:lnSpc>
              <a:spcBef>
                <a:spcPts val="0"/>
              </a:spcBef>
              <a:spcAft>
                <a:spcPts val="0"/>
              </a:spcAft>
              <a:buNone/>
            </a:pPr>
            <a:r>
              <a:rPr b="1" lang="en-US" sz="950">
                <a:solidFill>
                  <a:srgbClr val="D4D4D4"/>
                </a:solidFill>
                <a:highlight>
                  <a:srgbClr val="1E1E1E"/>
                </a:highlight>
                <a:latin typeface="Courier New"/>
                <a:ea typeface="Courier New"/>
                <a:cs typeface="Courier New"/>
                <a:sym typeface="Courier New"/>
              </a:rPr>
              <a:t>         </a:t>
            </a:r>
            <a:r>
              <a:rPr b="1" lang="en-US" sz="950">
                <a:solidFill>
                  <a:srgbClr val="9CDCFE"/>
                </a:solidFill>
                <a:highlight>
                  <a:srgbClr val="1E1E1E"/>
                </a:highlight>
                <a:latin typeface="Courier New"/>
                <a:ea typeface="Courier New"/>
                <a:cs typeface="Courier New"/>
                <a:sym typeface="Courier New"/>
              </a:rPr>
              <a:t>checkedNames:</a:t>
            </a:r>
            <a:r>
              <a:rPr b="1" lang="en-US" sz="950">
                <a:solidFill>
                  <a:srgbClr val="D4D4D4"/>
                </a:solidFill>
                <a:highlight>
                  <a:srgbClr val="1E1E1E"/>
                </a:highlight>
                <a:latin typeface="Courier New"/>
                <a:ea typeface="Courier New"/>
                <a:cs typeface="Courier New"/>
                <a:sym typeface="Courier New"/>
              </a:rPr>
              <a:t> [],</a:t>
            </a:r>
            <a:endParaRPr b="1" sz="950">
              <a:solidFill>
                <a:srgbClr val="D4D4D4"/>
              </a:solidFill>
              <a:highlight>
                <a:srgbClr val="1E1E1E"/>
              </a:highlight>
              <a:latin typeface="Courier New"/>
              <a:ea typeface="Courier New"/>
              <a:cs typeface="Courier New"/>
              <a:sym typeface="Courier New"/>
            </a:endParaRPr>
          </a:p>
          <a:p>
            <a:pPr indent="0" lvl="0" marL="0" rtl="0" algn="l">
              <a:lnSpc>
                <a:spcPct val="100000"/>
              </a:lnSpc>
              <a:spcBef>
                <a:spcPts val="0"/>
              </a:spcBef>
              <a:spcAft>
                <a:spcPts val="0"/>
              </a:spcAft>
              <a:buNone/>
            </a:pPr>
            <a:r>
              <a:rPr b="1" lang="en-US" sz="950">
                <a:solidFill>
                  <a:srgbClr val="D4D4D4"/>
                </a:solidFill>
                <a:highlight>
                  <a:srgbClr val="1E1E1E"/>
                </a:highlight>
                <a:latin typeface="Courier New"/>
                <a:ea typeface="Courier New"/>
                <a:cs typeface="Courier New"/>
                <a:sym typeface="Courier New"/>
              </a:rPr>
              <a:t>       },</a:t>
            </a:r>
            <a:endParaRPr b="1" sz="950">
              <a:solidFill>
                <a:srgbClr val="D4D4D4"/>
              </a:solidFill>
              <a:highlight>
                <a:srgbClr val="1E1E1E"/>
              </a:highlight>
              <a:latin typeface="Courier New"/>
              <a:ea typeface="Courier New"/>
              <a:cs typeface="Courier New"/>
              <a:sym typeface="Courier New"/>
            </a:endParaRPr>
          </a:p>
          <a:p>
            <a:pPr indent="0" lvl="0" marL="0" rtl="0" algn="l">
              <a:lnSpc>
                <a:spcPct val="100000"/>
              </a:lnSpc>
              <a:spcBef>
                <a:spcPts val="0"/>
              </a:spcBef>
              <a:spcAft>
                <a:spcPts val="0"/>
              </a:spcAft>
              <a:buNone/>
            </a:pPr>
            <a:r>
              <a:rPr b="1" lang="en-US" sz="950">
                <a:solidFill>
                  <a:srgbClr val="D4D4D4"/>
                </a:solidFill>
                <a:highlight>
                  <a:srgbClr val="1E1E1E"/>
                </a:highlight>
                <a:latin typeface="Courier New"/>
                <a:ea typeface="Courier New"/>
                <a:cs typeface="Courier New"/>
                <a:sym typeface="Courier New"/>
              </a:rPr>
              <a:t>     });</a:t>
            </a:r>
            <a:endParaRPr b="1" sz="950">
              <a:solidFill>
                <a:srgbClr val="D4D4D4"/>
              </a:solidFill>
              <a:highlight>
                <a:srgbClr val="1E1E1E"/>
              </a:highlight>
              <a:latin typeface="Courier New"/>
              <a:ea typeface="Courier New"/>
              <a:cs typeface="Courier New"/>
              <a:sym typeface="Courier New"/>
            </a:endParaRPr>
          </a:p>
        </p:txBody>
      </p:sp>
      <p:pic>
        <p:nvPicPr>
          <p:cNvPr id="169" name="Google Shape;169;gf7ee15ab11_0_67"/>
          <p:cNvPicPr preferRelativeResize="0"/>
          <p:nvPr/>
        </p:nvPicPr>
        <p:blipFill>
          <a:blip r:embed="rId9">
            <a:alphaModFix/>
          </a:blip>
          <a:stretch>
            <a:fillRect/>
          </a:stretch>
        </p:blipFill>
        <p:spPr>
          <a:xfrm>
            <a:off x="6033400" y="5490250"/>
            <a:ext cx="2965750" cy="568350"/>
          </a:xfrm>
          <a:prstGeom prst="rect">
            <a:avLst/>
          </a:prstGeom>
          <a:noFill/>
          <a:ln>
            <a:noFill/>
          </a:ln>
        </p:spPr>
      </p:pic>
      <p:sp>
        <p:nvSpPr>
          <p:cNvPr id="170" name="Google Shape;170;gf7ee15ab11_0_67"/>
          <p:cNvSpPr txBox="1"/>
          <p:nvPr/>
        </p:nvSpPr>
        <p:spPr>
          <a:xfrm>
            <a:off x="6360800" y="2314925"/>
            <a:ext cx="2741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渲染結果：</a:t>
            </a:r>
            <a:endParaRPr/>
          </a:p>
        </p:txBody>
      </p:sp>
      <p:sp>
        <p:nvSpPr>
          <p:cNvPr id="171" name="Google Shape;171;gf7ee15ab11_0_67"/>
          <p:cNvSpPr txBox="1"/>
          <p:nvPr/>
        </p:nvSpPr>
        <p:spPr>
          <a:xfrm>
            <a:off x="6033400" y="5049875"/>
            <a:ext cx="2741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渲染結果：</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gf7ee15ab11_0_72"/>
          <p:cNvSpPr txBox="1"/>
          <p:nvPr>
            <p:ph idx="12" type="sldNum"/>
          </p:nvPr>
        </p:nvSpPr>
        <p:spPr>
          <a:xfrm>
            <a:off x="8316416" y="6093296"/>
            <a:ext cx="504000" cy="4530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fld id="{00000000-1234-1234-1234-123412341234}" type="slidenum">
              <a:rPr lang="en-US"/>
              <a:t>‹#›</a:t>
            </a:fld>
            <a:endParaRPr/>
          </a:p>
        </p:txBody>
      </p:sp>
      <p:sp>
        <p:nvSpPr>
          <p:cNvPr id="177" name="Google Shape;177;gf7ee15ab11_0_72"/>
          <p:cNvSpPr txBox="1"/>
          <p:nvPr>
            <p:ph idx="4294967295" type="body"/>
          </p:nvPr>
        </p:nvSpPr>
        <p:spPr>
          <a:xfrm>
            <a:off x="213625" y="284900"/>
            <a:ext cx="7559700" cy="264300"/>
          </a:xfrm>
          <a:prstGeom prst="rect">
            <a:avLst/>
          </a:prstGeom>
          <a:noFill/>
          <a:ln>
            <a:noFill/>
          </a:ln>
        </p:spPr>
        <p:txBody>
          <a:bodyPr anchorCtr="0" anchor="t" bIns="45700" lIns="91425" spcFirstLastPara="1" rIns="91425" wrap="square" tIns="45700">
            <a:noAutofit/>
          </a:bodyPr>
          <a:lstStyle/>
          <a:p>
            <a:pPr indent="0" lvl="0" marL="0" rtl="0" algn="l">
              <a:spcBef>
                <a:spcPts val="280"/>
              </a:spcBef>
              <a:spcAft>
                <a:spcPts val="0"/>
              </a:spcAft>
              <a:buNone/>
            </a:pPr>
            <a:r>
              <a:rPr lang="en-US">
                <a:solidFill>
                  <a:srgbClr val="7F7F7F"/>
                </a:solidFill>
              </a:rPr>
              <a:t>Vue.js 的 </a:t>
            </a:r>
            <a:r>
              <a:rPr lang="en-US">
                <a:solidFill>
                  <a:srgbClr val="FF0000"/>
                </a:solidFill>
              </a:rPr>
              <a:t>v-model/radio/checkbox</a:t>
            </a:r>
            <a:endParaRPr>
              <a:solidFill>
                <a:srgbClr val="FF0000"/>
              </a:solidFill>
            </a:endParaRPr>
          </a:p>
          <a:p>
            <a:pPr indent="0" lvl="0" marL="0" rtl="0" algn="l">
              <a:spcBef>
                <a:spcPts val="280"/>
              </a:spcBef>
              <a:spcAft>
                <a:spcPts val="0"/>
              </a:spcAft>
              <a:buNone/>
            </a:pPr>
            <a:r>
              <a:t/>
            </a:r>
            <a:endParaRPr>
              <a:solidFill>
                <a:srgbClr val="7F7F7F"/>
              </a:solidFill>
            </a:endParaRPr>
          </a:p>
        </p:txBody>
      </p:sp>
      <p:sp>
        <p:nvSpPr>
          <p:cNvPr id="178" name="Google Shape;178;gf7ee15ab11_0_72"/>
          <p:cNvSpPr txBox="1"/>
          <p:nvPr/>
        </p:nvSpPr>
        <p:spPr>
          <a:xfrm>
            <a:off x="286875" y="70065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u="sng">
                <a:hlinkClick r:id="rId4"/>
              </a:rPr>
              <a:t>Radio</a:t>
            </a:r>
            <a:endParaRPr/>
          </a:p>
        </p:txBody>
      </p:sp>
      <p:sp>
        <p:nvSpPr>
          <p:cNvPr id="179" name="Google Shape;179;gf7ee15ab11_0_72"/>
          <p:cNvSpPr txBox="1"/>
          <p:nvPr/>
        </p:nvSpPr>
        <p:spPr>
          <a:xfrm>
            <a:off x="870525" y="2847750"/>
            <a:ext cx="3522900" cy="1523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450">
                <a:solidFill>
                  <a:srgbClr val="569CD6"/>
                </a:solidFill>
                <a:highlight>
                  <a:srgbClr val="1E1E1E"/>
                </a:highlight>
                <a:latin typeface="Courier New"/>
                <a:ea typeface="Courier New"/>
                <a:cs typeface="Courier New"/>
                <a:sym typeface="Courier New"/>
              </a:rPr>
              <a:t>new</a:t>
            </a:r>
            <a:r>
              <a:rPr b="1" lang="en-US" sz="1450">
                <a:solidFill>
                  <a:srgbClr val="D4D4D4"/>
                </a:solidFill>
                <a:highlight>
                  <a:srgbClr val="1E1E1E"/>
                </a:highlight>
                <a:latin typeface="Courier New"/>
                <a:ea typeface="Courier New"/>
                <a:cs typeface="Courier New"/>
                <a:sym typeface="Courier New"/>
              </a:rPr>
              <a:t> </a:t>
            </a:r>
            <a:r>
              <a:rPr b="1" lang="en-US" sz="1450">
                <a:solidFill>
                  <a:srgbClr val="DCDCAA"/>
                </a:solidFill>
                <a:highlight>
                  <a:srgbClr val="1E1E1E"/>
                </a:highlight>
                <a:latin typeface="Courier New"/>
                <a:ea typeface="Courier New"/>
                <a:cs typeface="Courier New"/>
                <a:sym typeface="Courier New"/>
              </a:rPr>
              <a:t>Vue</a:t>
            </a:r>
            <a:r>
              <a:rPr b="1" lang="en-US" sz="1450">
                <a:solidFill>
                  <a:srgbClr val="D4D4D4"/>
                </a:solidFill>
                <a:highlight>
                  <a:srgbClr val="1E1E1E"/>
                </a:highlight>
                <a:latin typeface="Courier New"/>
                <a:ea typeface="Courier New"/>
                <a:cs typeface="Courier New"/>
                <a:sym typeface="Courier New"/>
              </a:rPr>
              <a:t>({</a:t>
            </a:r>
            <a:endParaRPr b="1" sz="1450">
              <a:solidFill>
                <a:srgbClr val="D4D4D4"/>
              </a:solidFill>
              <a:highlight>
                <a:srgbClr val="1E1E1E"/>
              </a:highlight>
              <a:latin typeface="Courier New"/>
              <a:ea typeface="Courier New"/>
              <a:cs typeface="Courier New"/>
              <a:sym typeface="Courier New"/>
            </a:endParaRPr>
          </a:p>
          <a:p>
            <a:pPr indent="0" lvl="0" marL="0" rtl="0" algn="l">
              <a:spcBef>
                <a:spcPts val="0"/>
              </a:spcBef>
              <a:spcAft>
                <a:spcPts val="0"/>
              </a:spcAft>
              <a:buNone/>
            </a:pPr>
            <a:r>
              <a:rPr b="1" lang="en-US" sz="1450">
                <a:solidFill>
                  <a:srgbClr val="D4D4D4"/>
                </a:solidFill>
                <a:highlight>
                  <a:srgbClr val="1E1E1E"/>
                </a:highlight>
                <a:latin typeface="Courier New"/>
                <a:ea typeface="Courier New"/>
                <a:cs typeface="Courier New"/>
                <a:sym typeface="Courier New"/>
              </a:rPr>
              <a:t>       </a:t>
            </a:r>
            <a:r>
              <a:rPr b="1" lang="en-US" sz="1450">
                <a:solidFill>
                  <a:srgbClr val="9CDCFE"/>
                </a:solidFill>
                <a:highlight>
                  <a:srgbClr val="1E1E1E"/>
                </a:highlight>
                <a:latin typeface="Courier New"/>
                <a:ea typeface="Courier New"/>
                <a:cs typeface="Courier New"/>
                <a:sym typeface="Courier New"/>
              </a:rPr>
              <a:t>el:</a:t>
            </a:r>
            <a:r>
              <a:rPr b="1" lang="en-US" sz="1450">
                <a:solidFill>
                  <a:srgbClr val="D4D4D4"/>
                </a:solidFill>
                <a:highlight>
                  <a:srgbClr val="1E1E1E"/>
                </a:highlight>
                <a:latin typeface="Courier New"/>
                <a:ea typeface="Courier New"/>
                <a:cs typeface="Courier New"/>
                <a:sym typeface="Courier New"/>
              </a:rPr>
              <a:t> </a:t>
            </a:r>
            <a:r>
              <a:rPr b="1" lang="en-US" sz="1450">
                <a:solidFill>
                  <a:srgbClr val="CE9178"/>
                </a:solidFill>
                <a:highlight>
                  <a:srgbClr val="1E1E1E"/>
                </a:highlight>
                <a:latin typeface="Courier New"/>
                <a:ea typeface="Courier New"/>
                <a:cs typeface="Courier New"/>
                <a:sym typeface="Courier New"/>
              </a:rPr>
              <a:t>"..."</a:t>
            </a:r>
            <a:r>
              <a:rPr b="1" lang="en-US" sz="1450">
                <a:solidFill>
                  <a:srgbClr val="D4D4D4"/>
                </a:solidFill>
                <a:highlight>
                  <a:srgbClr val="1E1E1E"/>
                </a:highlight>
                <a:latin typeface="Courier New"/>
                <a:ea typeface="Courier New"/>
                <a:cs typeface="Courier New"/>
                <a:sym typeface="Courier New"/>
              </a:rPr>
              <a:t>,</a:t>
            </a:r>
            <a:endParaRPr b="1" sz="1450">
              <a:solidFill>
                <a:srgbClr val="D4D4D4"/>
              </a:solidFill>
              <a:highlight>
                <a:srgbClr val="1E1E1E"/>
              </a:highlight>
              <a:latin typeface="Courier New"/>
              <a:ea typeface="Courier New"/>
              <a:cs typeface="Courier New"/>
              <a:sym typeface="Courier New"/>
            </a:endParaRPr>
          </a:p>
          <a:p>
            <a:pPr indent="0" lvl="0" marL="0" rtl="0" algn="l">
              <a:spcBef>
                <a:spcPts val="0"/>
              </a:spcBef>
              <a:spcAft>
                <a:spcPts val="0"/>
              </a:spcAft>
              <a:buNone/>
            </a:pPr>
            <a:r>
              <a:rPr b="1" lang="en-US" sz="1450">
                <a:solidFill>
                  <a:srgbClr val="D4D4D4"/>
                </a:solidFill>
                <a:highlight>
                  <a:srgbClr val="1E1E1E"/>
                </a:highlight>
                <a:latin typeface="Courier New"/>
                <a:ea typeface="Courier New"/>
                <a:cs typeface="Courier New"/>
                <a:sym typeface="Courier New"/>
              </a:rPr>
              <a:t>       </a:t>
            </a:r>
            <a:r>
              <a:rPr b="1" lang="en-US" sz="1450">
                <a:solidFill>
                  <a:srgbClr val="9CDCFE"/>
                </a:solidFill>
                <a:highlight>
                  <a:srgbClr val="1E1E1E"/>
                </a:highlight>
                <a:latin typeface="Courier New"/>
                <a:ea typeface="Courier New"/>
                <a:cs typeface="Courier New"/>
                <a:sym typeface="Courier New"/>
              </a:rPr>
              <a:t>data:</a:t>
            </a:r>
            <a:r>
              <a:rPr b="1" lang="en-US" sz="1450">
                <a:solidFill>
                  <a:srgbClr val="D4D4D4"/>
                </a:solidFill>
                <a:highlight>
                  <a:srgbClr val="1E1E1E"/>
                </a:highlight>
                <a:latin typeface="Courier New"/>
                <a:ea typeface="Courier New"/>
                <a:cs typeface="Courier New"/>
                <a:sym typeface="Courier New"/>
              </a:rPr>
              <a:t> {</a:t>
            </a:r>
            <a:endParaRPr b="1" sz="1450">
              <a:solidFill>
                <a:srgbClr val="D4D4D4"/>
              </a:solidFill>
              <a:highlight>
                <a:srgbClr val="1E1E1E"/>
              </a:highlight>
              <a:latin typeface="Courier New"/>
              <a:ea typeface="Courier New"/>
              <a:cs typeface="Courier New"/>
              <a:sym typeface="Courier New"/>
            </a:endParaRPr>
          </a:p>
          <a:p>
            <a:pPr indent="0" lvl="0" marL="0" rtl="0" algn="l">
              <a:spcBef>
                <a:spcPts val="0"/>
              </a:spcBef>
              <a:spcAft>
                <a:spcPts val="0"/>
              </a:spcAft>
              <a:buNone/>
            </a:pPr>
            <a:r>
              <a:rPr b="1" lang="en-US" sz="1450">
                <a:solidFill>
                  <a:srgbClr val="D4D4D4"/>
                </a:solidFill>
                <a:highlight>
                  <a:srgbClr val="1E1E1E"/>
                </a:highlight>
                <a:latin typeface="Courier New"/>
                <a:ea typeface="Courier New"/>
                <a:cs typeface="Courier New"/>
                <a:sym typeface="Courier New"/>
              </a:rPr>
              <a:t>         </a:t>
            </a:r>
            <a:r>
              <a:rPr b="1" lang="en-US" sz="1450">
                <a:solidFill>
                  <a:srgbClr val="D4D4D4"/>
                </a:solidFill>
                <a:highlight>
                  <a:srgbClr val="1E1E1E"/>
                </a:highlight>
                <a:latin typeface="Courier New"/>
                <a:ea typeface="Courier New"/>
                <a:cs typeface="Courier New"/>
                <a:sym typeface="Courier New"/>
              </a:rPr>
              <a:t>picked</a:t>
            </a:r>
            <a:r>
              <a:rPr b="1" lang="en-US" sz="1450">
                <a:solidFill>
                  <a:srgbClr val="9CDCFE"/>
                </a:solidFill>
                <a:highlight>
                  <a:srgbClr val="1E1E1E"/>
                </a:highlight>
                <a:latin typeface="Courier New"/>
                <a:ea typeface="Courier New"/>
                <a:cs typeface="Courier New"/>
                <a:sym typeface="Courier New"/>
              </a:rPr>
              <a:t>:</a:t>
            </a:r>
            <a:r>
              <a:rPr b="1" lang="en-US" sz="1450">
                <a:solidFill>
                  <a:srgbClr val="D4D4D4"/>
                </a:solidFill>
                <a:highlight>
                  <a:srgbClr val="1E1E1E"/>
                </a:highlight>
                <a:latin typeface="Courier New"/>
                <a:ea typeface="Courier New"/>
                <a:cs typeface="Courier New"/>
                <a:sym typeface="Courier New"/>
              </a:rPr>
              <a:t> </a:t>
            </a:r>
            <a:r>
              <a:rPr b="1" lang="en-US" sz="1450">
                <a:solidFill>
                  <a:srgbClr val="CE9178"/>
                </a:solidFill>
                <a:highlight>
                  <a:srgbClr val="1E1E1E"/>
                </a:highlight>
                <a:latin typeface="Courier New"/>
                <a:ea typeface="Courier New"/>
                <a:cs typeface="Courier New"/>
                <a:sym typeface="Courier New"/>
              </a:rPr>
              <a:t>""</a:t>
            </a:r>
            <a:r>
              <a:rPr b="1" lang="en-US" sz="1450">
                <a:solidFill>
                  <a:srgbClr val="D4D4D4"/>
                </a:solidFill>
                <a:highlight>
                  <a:srgbClr val="1E1E1E"/>
                </a:highlight>
                <a:latin typeface="Courier New"/>
                <a:ea typeface="Courier New"/>
                <a:cs typeface="Courier New"/>
                <a:sym typeface="Courier New"/>
              </a:rPr>
              <a:t>,</a:t>
            </a:r>
            <a:endParaRPr b="1" sz="1450">
              <a:solidFill>
                <a:srgbClr val="D4D4D4"/>
              </a:solidFill>
              <a:highlight>
                <a:srgbClr val="1E1E1E"/>
              </a:highlight>
              <a:latin typeface="Courier New"/>
              <a:ea typeface="Courier New"/>
              <a:cs typeface="Courier New"/>
              <a:sym typeface="Courier New"/>
            </a:endParaRPr>
          </a:p>
          <a:p>
            <a:pPr indent="0" lvl="0" marL="0" rtl="0" algn="l">
              <a:spcBef>
                <a:spcPts val="0"/>
              </a:spcBef>
              <a:spcAft>
                <a:spcPts val="0"/>
              </a:spcAft>
              <a:buNone/>
            </a:pPr>
            <a:r>
              <a:rPr b="1" lang="en-US" sz="1450">
                <a:solidFill>
                  <a:srgbClr val="D4D4D4"/>
                </a:solidFill>
                <a:highlight>
                  <a:srgbClr val="1E1E1E"/>
                </a:highlight>
                <a:latin typeface="Courier New"/>
                <a:ea typeface="Courier New"/>
                <a:cs typeface="Courier New"/>
                <a:sym typeface="Courier New"/>
              </a:rPr>
              <a:t>       },</a:t>
            </a:r>
            <a:endParaRPr b="1" sz="1450">
              <a:solidFill>
                <a:srgbClr val="D4D4D4"/>
              </a:solidFill>
              <a:highlight>
                <a:srgbClr val="1E1E1E"/>
              </a:highlight>
              <a:latin typeface="Courier New"/>
              <a:ea typeface="Courier New"/>
              <a:cs typeface="Courier New"/>
              <a:sym typeface="Courier New"/>
            </a:endParaRPr>
          </a:p>
          <a:p>
            <a:pPr indent="0" lvl="0" marL="0" rtl="0" algn="l">
              <a:spcBef>
                <a:spcPts val="0"/>
              </a:spcBef>
              <a:spcAft>
                <a:spcPts val="0"/>
              </a:spcAft>
              <a:buNone/>
            </a:pPr>
            <a:r>
              <a:rPr b="1" lang="en-US" sz="1450">
                <a:solidFill>
                  <a:srgbClr val="D4D4D4"/>
                </a:solidFill>
                <a:highlight>
                  <a:srgbClr val="1E1E1E"/>
                </a:highlight>
                <a:latin typeface="Courier New"/>
                <a:ea typeface="Courier New"/>
                <a:cs typeface="Courier New"/>
                <a:sym typeface="Courier New"/>
              </a:rPr>
              <a:t>     });v</a:t>
            </a:r>
            <a:endParaRPr sz="1900"/>
          </a:p>
        </p:txBody>
      </p:sp>
      <p:sp>
        <p:nvSpPr>
          <p:cNvPr id="180" name="Google Shape;180;gf7ee15ab11_0_72"/>
          <p:cNvSpPr txBox="1"/>
          <p:nvPr/>
        </p:nvSpPr>
        <p:spPr>
          <a:xfrm>
            <a:off x="792150" y="1100850"/>
            <a:ext cx="7559700" cy="17469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en-US" sz="1450">
                <a:solidFill>
                  <a:srgbClr val="808080"/>
                </a:solidFill>
                <a:highlight>
                  <a:srgbClr val="1E1E1E"/>
                </a:highlight>
                <a:latin typeface="Courier New"/>
                <a:ea typeface="Courier New"/>
                <a:cs typeface="Courier New"/>
                <a:sym typeface="Courier New"/>
              </a:rPr>
              <a:t>&lt;</a:t>
            </a:r>
            <a:r>
              <a:rPr b="1" lang="en-US" sz="1450">
                <a:solidFill>
                  <a:srgbClr val="569CD6"/>
                </a:solidFill>
                <a:highlight>
                  <a:srgbClr val="1E1E1E"/>
                </a:highlight>
                <a:latin typeface="Courier New"/>
                <a:ea typeface="Courier New"/>
                <a:cs typeface="Courier New"/>
                <a:sym typeface="Courier New"/>
              </a:rPr>
              <a:t>input</a:t>
            </a:r>
            <a:r>
              <a:rPr b="1" lang="en-US" sz="1450">
                <a:solidFill>
                  <a:srgbClr val="D4D4D4"/>
                </a:solidFill>
                <a:highlight>
                  <a:srgbClr val="1E1E1E"/>
                </a:highlight>
                <a:latin typeface="Courier New"/>
                <a:ea typeface="Courier New"/>
                <a:cs typeface="Courier New"/>
                <a:sym typeface="Courier New"/>
              </a:rPr>
              <a:t> </a:t>
            </a:r>
            <a:r>
              <a:rPr b="1" lang="en-US" sz="1450">
                <a:solidFill>
                  <a:srgbClr val="9CDCFE"/>
                </a:solidFill>
                <a:highlight>
                  <a:srgbClr val="1E1E1E"/>
                </a:highlight>
                <a:latin typeface="Courier New"/>
                <a:ea typeface="Courier New"/>
                <a:cs typeface="Courier New"/>
                <a:sym typeface="Courier New"/>
              </a:rPr>
              <a:t>type</a:t>
            </a:r>
            <a:r>
              <a:rPr b="1" lang="en-US" sz="1450">
                <a:solidFill>
                  <a:srgbClr val="D4D4D4"/>
                </a:solidFill>
                <a:highlight>
                  <a:srgbClr val="1E1E1E"/>
                </a:highlight>
                <a:latin typeface="Courier New"/>
                <a:ea typeface="Courier New"/>
                <a:cs typeface="Courier New"/>
                <a:sym typeface="Courier New"/>
              </a:rPr>
              <a:t>=</a:t>
            </a:r>
            <a:r>
              <a:rPr b="1" lang="en-US" sz="1450">
                <a:solidFill>
                  <a:srgbClr val="CE9178"/>
                </a:solidFill>
                <a:highlight>
                  <a:srgbClr val="1E1E1E"/>
                </a:highlight>
                <a:latin typeface="Courier New"/>
                <a:ea typeface="Courier New"/>
                <a:cs typeface="Courier New"/>
                <a:sym typeface="Courier New"/>
              </a:rPr>
              <a:t>"radio"</a:t>
            </a:r>
            <a:r>
              <a:rPr b="1" lang="en-US" sz="1450">
                <a:solidFill>
                  <a:srgbClr val="D4D4D4"/>
                </a:solidFill>
                <a:highlight>
                  <a:srgbClr val="1E1E1E"/>
                </a:highlight>
                <a:latin typeface="Courier New"/>
                <a:ea typeface="Courier New"/>
                <a:cs typeface="Courier New"/>
                <a:sym typeface="Courier New"/>
              </a:rPr>
              <a:t> </a:t>
            </a:r>
            <a:r>
              <a:rPr b="1" lang="en-US" sz="1450">
                <a:solidFill>
                  <a:srgbClr val="9CDCFE"/>
                </a:solidFill>
                <a:highlight>
                  <a:srgbClr val="1E1E1E"/>
                </a:highlight>
                <a:latin typeface="Courier New"/>
                <a:ea typeface="Courier New"/>
                <a:cs typeface="Courier New"/>
                <a:sym typeface="Courier New"/>
              </a:rPr>
              <a:t>id</a:t>
            </a:r>
            <a:r>
              <a:rPr b="1" lang="en-US" sz="1450">
                <a:solidFill>
                  <a:srgbClr val="D4D4D4"/>
                </a:solidFill>
                <a:highlight>
                  <a:srgbClr val="1E1E1E"/>
                </a:highlight>
                <a:latin typeface="Courier New"/>
                <a:ea typeface="Courier New"/>
                <a:cs typeface="Courier New"/>
                <a:sym typeface="Courier New"/>
              </a:rPr>
              <a:t>=</a:t>
            </a:r>
            <a:r>
              <a:rPr b="1" lang="en-US" sz="1450">
                <a:solidFill>
                  <a:srgbClr val="CE9178"/>
                </a:solidFill>
                <a:highlight>
                  <a:srgbClr val="1E1E1E"/>
                </a:highlight>
                <a:latin typeface="Courier New"/>
                <a:ea typeface="Courier New"/>
                <a:cs typeface="Courier New"/>
                <a:sym typeface="Courier New"/>
              </a:rPr>
              <a:t>"one"</a:t>
            </a:r>
            <a:r>
              <a:rPr b="1" lang="en-US" sz="1450">
                <a:solidFill>
                  <a:srgbClr val="D4D4D4"/>
                </a:solidFill>
                <a:highlight>
                  <a:srgbClr val="1E1E1E"/>
                </a:highlight>
                <a:latin typeface="Courier New"/>
                <a:ea typeface="Courier New"/>
                <a:cs typeface="Courier New"/>
                <a:sym typeface="Courier New"/>
              </a:rPr>
              <a:t> </a:t>
            </a:r>
            <a:r>
              <a:rPr b="1" lang="en-US" sz="1450">
                <a:solidFill>
                  <a:srgbClr val="9CDCFE"/>
                </a:solidFill>
                <a:highlight>
                  <a:srgbClr val="1E1E1E"/>
                </a:highlight>
                <a:latin typeface="Courier New"/>
                <a:ea typeface="Courier New"/>
                <a:cs typeface="Courier New"/>
                <a:sym typeface="Courier New"/>
              </a:rPr>
              <a:t>value</a:t>
            </a:r>
            <a:r>
              <a:rPr b="1" lang="en-US" sz="1450">
                <a:solidFill>
                  <a:srgbClr val="D4D4D4"/>
                </a:solidFill>
                <a:highlight>
                  <a:srgbClr val="1E1E1E"/>
                </a:highlight>
                <a:latin typeface="Courier New"/>
                <a:ea typeface="Courier New"/>
                <a:cs typeface="Courier New"/>
                <a:sym typeface="Courier New"/>
              </a:rPr>
              <a:t>=</a:t>
            </a:r>
            <a:r>
              <a:rPr b="1" lang="en-US" sz="1450">
                <a:solidFill>
                  <a:srgbClr val="CE9178"/>
                </a:solidFill>
                <a:highlight>
                  <a:srgbClr val="1E1E1E"/>
                </a:highlight>
                <a:latin typeface="Courier New"/>
                <a:ea typeface="Courier New"/>
                <a:cs typeface="Courier New"/>
                <a:sym typeface="Courier New"/>
              </a:rPr>
              <a:t>"One"</a:t>
            </a:r>
            <a:r>
              <a:rPr b="1" lang="en-US" sz="1450">
                <a:solidFill>
                  <a:srgbClr val="D4D4D4"/>
                </a:solidFill>
                <a:highlight>
                  <a:srgbClr val="1E1E1E"/>
                </a:highlight>
                <a:latin typeface="Courier New"/>
                <a:ea typeface="Courier New"/>
                <a:cs typeface="Courier New"/>
                <a:sym typeface="Courier New"/>
              </a:rPr>
              <a:t> </a:t>
            </a:r>
            <a:r>
              <a:rPr b="1" lang="en-US" sz="1450">
                <a:solidFill>
                  <a:srgbClr val="9CDCFE"/>
                </a:solidFill>
                <a:highlight>
                  <a:srgbClr val="1E1E1E"/>
                </a:highlight>
                <a:latin typeface="Courier New"/>
                <a:ea typeface="Courier New"/>
                <a:cs typeface="Courier New"/>
                <a:sym typeface="Courier New"/>
              </a:rPr>
              <a:t>v-model</a:t>
            </a:r>
            <a:r>
              <a:rPr b="1" lang="en-US" sz="1450">
                <a:solidFill>
                  <a:srgbClr val="D4D4D4"/>
                </a:solidFill>
                <a:highlight>
                  <a:srgbClr val="1E1E1E"/>
                </a:highlight>
                <a:latin typeface="Courier New"/>
                <a:ea typeface="Courier New"/>
                <a:cs typeface="Courier New"/>
                <a:sym typeface="Courier New"/>
              </a:rPr>
              <a:t>=</a:t>
            </a:r>
            <a:r>
              <a:rPr b="1" lang="en-US" sz="1450">
                <a:solidFill>
                  <a:srgbClr val="CE9178"/>
                </a:solidFill>
                <a:highlight>
                  <a:srgbClr val="1E1E1E"/>
                </a:highlight>
                <a:latin typeface="Courier New"/>
                <a:ea typeface="Courier New"/>
                <a:cs typeface="Courier New"/>
                <a:sym typeface="Courier New"/>
              </a:rPr>
              <a:t>"picked"</a:t>
            </a:r>
            <a:r>
              <a:rPr b="1" lang="en-US" sz="1450">
                <a:solidFill>
                  <a:srgbClr val="D4D4D4"/>
                </a:solidFill>
                <a:highlight>
                  <a:srgbClr val="1E1E1E"/>
                </a:highlight>
                <a:latin typeface="Courier New"/>
                <a:ea typeface="Courier New"/>
                <a:cs typeface="Courier New"/>
                <a:sym typeface="Courier New"/>
              </a:rPr>
              <a:t> </a:t>
            </a:r>
            <a:r>
              <a:rPr b="1" lang="en-US" sz="1450">
                <a:solidFill>
                  <a:srgbClr val="808080"/>
                </a:solidFill>
                <a:highlight>
                  <a:srgbClr val="1E1E1E"/>
                </a:highlight>
                <a:latin typeface="Courier New"/>
                <a:ea typeface="Courier New"/>
                <a:cs typeface="Courier New"/>
                <a:sym typeface="Courier New"/>
              </a:rPr>
              <a:t>/&gt;</a:t>
            </a:r>
            <a:endParaRPr b="1" sz="1450">
              <a:solidFill>
                <a:srgbClr val="808080"/>
              </a:solidFill>
              <a:highlight>
                <a:srgbClr val="1E1E1E"/>
              </a:highlight>
              <a:latin typeface="Courier New"/>
              <a:ea typeface="Courier New"/>
              <a:cs typeface="Courier New"/>
              <a:sym typeface="Courier New"/>
            </a:endParaRPr>
          </a:p>
          <a:p>
            <a:pPr indent="0" lvl="0" marL="0" rtl="0" algn="l">
              <a:lnSpc>
                <a:spcPct val="100000"/>
              </a:lnSpc>
              <a:spcBef>
                <a:spcPts val="0"/>
              </a:spcBef>
              <a:spcAft>
                <a:spcPts val="0"/>
              </a:spcAft>
              <a:buNone/>
            </a:pPr>
            <a:r>
              <a:rPr b="1" lang="en-US" sz="1450">
                <a:solidFill>
                  <a:srgbClr val="D4D4D4"/>
                </a:solidFill>
                <a:highlight>
                  <a:srgbClr val="1E1E1E"/>
                </a:highlight>
                <a:latin typeface="Courier New"/>
                <a:ea typeface="Courier New"/>
                <a:cs typeface="Courier New"/>
                <a:sym typeface="Courier New"/>
              </a:rPr>
              <a:t>     </a:t>
            </a:r>
            <a:r>
              <a:rPr b="1" lang="en-US" sz="1450">
                <a:solidFill>
                  <a:srgbClr val="808080"/>
                </a:solidFill>
                <a:highlight>
                  <a:srgbClr val="1E1E1E"/>
                </a:highlight>
                <a:latin typeface="Courier New"/>
                <a:ea typeface="Courier New"/>
                <a:cs typeface="Courier New"/>
                <a:sym typeface="Courier New"/>
              </a:rPr>
              <a:t>&lt;</a:t>
            </a:r>
            <a:r>
              <a:rPr b="1" lang="en-US" sz="1450">
                <a:solidFill>
                  <a:srgbClr val="569CD6"/>
                </a:solidFill>
                <a:highlight>
                  <a:srgbClr val="1E1E1E"/>
                </a:highlight>
                <a:latin typeface="Courier New"/>
                <a:ea typeface="Courier New"/>
                <a:cs typeface="Courier New"/>
                <a:sym typeface="Courier New"/>
              </a:rPr>
              <a:t>label</a:t>
            </a:r>
            <a:r>
              <a:rPr b="1" lang="en-US" sz="1450">
                <a:solidFill>
                  <a:srgbClr val="D4D4D4"/>
                </a:solidFill>
                <a:highlight>
                  <a:srgbClr val="1E1E1E"/>
                </a:highlight>
                <a:latin typeface="Courier New"/>
                <a:ea typeface="Courier New"/>
                <a:cs typeface="Courier New"/>
                <a:sym typeface="Courier New"/>
              </a:rPr>
              <a:t> </a:t>
            </a:r>
            <a:r>
              <a:rPr b="1" lang="en-US" sz="1450">
                <a:solidFill>
                  <a:srgbClr val="9CDCFE"/>
                </a:solidFill>
                <a:highlight>
                  <a:srgbClr val="1E1E1E"/>
                </a:highlight>
                <a:latin typeface="Courier New"/>
                <a:ea typeface="Courier New"/>
                <a:cs typeface="Courier New"/>
                <a:sym typeface="Courier New"/>
              </a:rPr>
              <a:t>for</a:t>
            </a:r>
            <a:r>
              <a:rPr b="1" lang="en-US" sz="1450">
                <a:solidFill>
                  <a:srgbClr val="D4D4D4"/>
                </a:solidFill>
                <a:highlight>
                  <a:srgbClr val="1E1E1E"/>
                </a:highlight>
                <a:latin typeface="Courier New"/>
                <a:ea typeface="Courier New"/>
                <a:cs typeface="Courier New"/>
                <a:sym typeface="Courier New"/>
              </a:rPr>
              <a:t>=</a:t>
            </a:r>
            <a:r>
              <a:rPr b="1" lang="en-US" sz="1450">
                <a:solidFill>
                  <a:srgbClr val="CE9178"/>
                </a:solidFill>
                <a:highlight>
                  <a:srgbClr val="1E1E1E"/>
                </a:highlight>
                <a:latin typeface="Courier New"/>
                <a:ea typeface="Courier New"/>
                <a:cs typeface="Courier New"/>
                <a:sym typeface="Courier New"/>
              </a:rPr>
              <a:t>"one"</a:t>
            </a:r>
            <a:r>
              <a:rPr b="1" lang="en-US" sz="1450">
                <a:solidFill>
                  <a:srgbClr val="808080"/>
                </a:solidFill>
                <a:highlight>
                  <a:srgbClr val="1E1E1E"/>
                </a:highlight>
                <a:latin typeface="Courier New"/>
                <a:ea typeface="Courier New"/>
                <a:cs typeface="Courier New"/>
                <a:sym typeface="Courier New"/>
              </a:rPr>
              <a:t>&gt;</a:t>
            </a:r>
            <a:r>
              <a:rPr b="1" lang="en-US" sz="1450">
                <a:solidFill>
                  <a:srgbClr val="D4D4D4"/>
                </a:solidFill>
                <a:highlight>
                  <a:srgbClr val="1E1E1E"/>
                </a:highlight>
                <a:latin typeface="Courier New"/>
                <a:ea typeface="Courier New"/>
                <a:cs typeface="Courier New"/>
                <a:sym typeface="Courier New"/>
              </a:rPr>
              <a:t>One</a:t>
            </a:r>
            <a:r>
              <a:rPr b="1" lang="en-US" sz="1450">
                <a:solidFill>
                  <a:srgbClr val="808080"/>
                </a:solidFill>
                <a:highlight>
                  <a:srgbClr val="1E1E1E"/>
                </a:highlight>
                <a:latin typeface="Courier New"/>
                <a:ea typeface="Courier New"/>
                <a:cs typeface="Courier New"/>
                <a:sym typeface="Courier New"/>
              </a:rPr>
              <a:t>&lt;/</a:t>
            </a:r>
            <a:r>
              <a:rPr b="1" lang="en-US" sz="1450">
                <a:solidFill>
                  <a:srgbClr val="569CD6"/>
                </a:solidFill>
                <a:highlight>
                  <a:srgbClr val="1E1E1E"/>
                </a:highlight>
                <a:latin typeface="Courier New"/>
                <a:ea typeface="Courier New"/>
                <a:cs typeface="Courier New"/>
                <a:sym typeface="Courier New"/>
              </a:rPr>
              <a:t>label</a:t>
            </a:r>
            <a:r>
              <a:rPr b="1" lang="en-US" sz="1450">
                <a:solidFill>
                  <a:srgbClr val="808080"/>
                </a:solidFill>
                <a:highlight>
                  <a:srgbClr val="1E1E1E"/>
                </a:highlight>
                <a:latin typeface="Courier New"/>
                <a:ea typeface="Courier New"/>
                <a:cs typeface="Courier New"/>
                <a:sym typeface="Courier New"/>
              </a:rPr>
              <a:t>&gt;</a:t>
            </a:r>
            <a:endParaRPr b="1" sz="1450">
              <a:solidFill>
                <a:srgbClr val="808080"/>
              </a:solidFill>
              <a:highlight>
                <a:srgbClr val="1E1E1E"/>
              </a:highlight>
              <a:latin typeface="Courier New"/>
              <a:ea typeface="Courier New"/>
              <a:cs typeface="Courier New"/>
              <a:sym typeface="Courier New"/>
            </a:endParaRPr>
          </a:p>
          <a:p>
            <a:pPr indent="0" lvl="0" marL="0" rtl="0" algn="l">
              <a:lnSpc>
                <a:spcPct val="100000"/>
              </a:lnSpc>
              <a:spcBef>
                <a:spcPts val="0"/>
              </a:spcBef>
              <a:spcAft>
                <a:spcPts val="0"/>
              </a:spcAft>
              <a:buNone/>
            </a:pPr>
            <a:r>
              <a:rPr b="1" lang="en-US" sz="1450">
                <a:solidFill>
                  <a:srgbClr val="D4D4D4"/>
                </a:solidFill>
                <a:highlight>
                  <a:srgbClr val="1E1E1E"/>
                </a:highlight>
                <a:latin typeface="Courier New"/>
                <a:ea typeface="Courier New"/>
                <a:cs typeface="Courier New"/>
                <a:sym typeface="Courier New"/>
              </a:rPr>
              <a:t>     </a:t>
            </a:r>
            <a:r>
              <a:rPr b="1" lang="en-US" sz="1450">
                <a:solidFill>
                  <a:srgbClr val="808080"/>
                </a:solidFill>
                <a:highlight>
                  <a:srgbClr val="1E1E1E"/>
                </a:highlight>
                <a:latin typeface="Courier New"/>
                <a:ea typeface="Courier New"/>
                <a:cs typeface="Courier New"/>
                <a:sym typeface="Courier New"/>
              </a:rPr>
              <a:t>&lt;</a:t>
            </a:r>
            <a:r>
              <a:rPr b="1" lang="en-US" sz="1450">
                <a:solidFill>
                  <a:srgbClr val="569CD6"/>
                </a:solidFill>
                <a:highlight>
                  <a:srgbClr val="1E1E1E"/>
                </a:highlight>
                <a:latin typeface="Courier New"/>
                <a:ea typeface="Courier New"/>
                <a:cs typeface="Courier New"/>
                <a:sym typeface="Courier New"/>
              </a:rPr>
              <a:t>br</a:t>
            </a:r>
            <a:r>
              <a:rPr b="1" lang="en-US" sz="1450">
                <a:solidFill>
                  <a:srgbClr val="D4D4D4"/>
                </a:solidFill>
                <a:highlight>
                  <a:srgbClr val="1E1E1E"/>
                </a:highlight>
                <a:latin typeface="Courier New"/>
                <a:ea typeface="Courier New"/>
                <a:cs typeface="Courier New"/>
                <a:sym typeface="Courier New"/>
              </a:rPr>
              <a:t> </a:t>
            </a:r>
            <a:r>
              <a:rPr b="1" lang="en-US" sz="1450">
                <a:solidFill>
                  <a:srgbClr val="808080"/>
                </a:solidFill>
                <a:highlight>
                  <a:srgbClr val="1E1E1E"/>
                </a:highlight>
                <a:latin typeface="Courier New"/>
                <a:ea typeface="Courier New"/>
                <a:cs typeface="Courier New"/>
                <a:sym typeface="Courier New"/>
              </a:rPr>
              <a:t>/&gt;</a:t>
            </a:r>
            <a:endParaRPr b="1" sz="1450">
              <a:solidFill>
                <a:srgbClr val="808080"/>
              </a:solidFill>
              <a:highlight>
                <a:srgbClr val="1E1E1E"/>
              </a:highlight>
              <a:latin typeface="Courier New"/>
              <a:ea typeface="Courier New"/>
              <a:cs typeface="Courier New"/>
              <a:sym typeface="Courier New"/>
            </a:endParaRPr>
          </a:p>
          <a:p>
            <a:pPr indent="0" lvl="0" marL="0" rtl="0" algn="l">
              <a:lnSpc>
                <a:spcPct val="100000"/>
              </a:lnSpc>
              <a:spcBef>
                <a:spcPts val="0"/>
              </a:spcBef>
              <a:spcAft>
                <a:spcPts val="0"/>
              </a:spcAft>
              <a:buNone/>
            </a:pPr>
            <a:r>
              <a:rPr b="1" lang="en-US" sz="1450">
                <a:solidFill>
                  <a:srgbClr val="D4D4D4"/>
                </a:solidFill>
                <a:highlight>
                  <a:srgbClr val="1E1E1E"/>
                </a:highlight>
                <a:latin typeface="Courier New"/>
                <a:ea typeface="Courier New"/>
                <a:cs typeface="Courier New"/>
                <a:sym typeface="Courier New"/>
              </a:rPr>
              <a:t>     </a:t>
            </a:r>
            <a:r>
              <a:rPr b="1" lang="en-US" sz="1450">
                <a:solidFill>
                  <a:srgbClr val="808080"/>
                </a:solidFill>
                <a:highlight>
                  <a:srgbClr val="1E1E1E"/>
                </a:highlight>
                <a:latin typeface="Courier New"/>
                <a:ea typeface="Courier New"/>
                <a:cs typeface="Courier New"/>
                <a:sym typeface="Courier New"/>
              </a:rPr>
              <a:t>&lt;</a:t>
            </a:r>
            <a:r>
              <a:rPr b="1" lang="en-US" sz="1450">
                <a:solidFill>
                  <a:srgbClr val="569CD6"/>
                </a:solidFill>
                <a:highlight>
                  <a:srgbClr val="1E1E1E"/>
                </a:highlight>
                <a:latin typeface="Courier New"/>
                <a:ea typeface="Courier New"/>
                <a:cs typeface="Courier New"/>
                <a:sym typeface="Courier New"/>
              </a:rPr>
              <a:t>input</a:t>
            </a:r>
            <a:r>
              <a:rPr b="1" lang="en-US" sz="1450">
                <a:solidFill>
                  <a:srgbClr val="D4D4D4"/>
                </a:solidFill>
                <a:highlight>
                  <a:srgbClr val="1E1E1E"/>
                </a:highlight>
                <a:latin typeface="Courier New"/>
                <a:ea typeface="Courier New"/>
                <a:cs typeface="Courier New"/>
                <a:sym typeface="Courier New"/>
              </a:rPr>
              <a:t> </a:t>
            </a:r>
            <a:r>
              <a:rPr b="1" lang="en-US" sz="1450">
                <a:solidFill>
                  <a:srgbClr val="9CDCFE"/>
                </a:solidFill>
                <a:highlight>
                  <a:srgbClr val="1E1E1E"/>
                </a:highlight>
                <a:latin typeface="Courier New"/>
                <a:ea typeface="Courier New"/>
                <a:cs typeface="Courier New"/>
                <a:sym typeface="Courier New"/>
              </a:rPr>
              <a:t>type</a:t>
            </a:r>
            <a:r>
              <a:rPr b="1" lang="en-US" sz="1450">
                <a:solidFill>
                  <a:srgbClr val="D4D4D4"/>
                </a:solidFill>
                <a:highlight>
                  <a:srgbClr val="1E1E1E"/>
                </a:highlight>
                <a:latin typeface="Courier New"/>
                <a:ea typeface="Courier New"/>
                <a:cs typeface="Courier New"/>
                <a:sym typeface="Courier New"/>
              </a:rPr>
              <a:t>=</a:t>
            </a:r>
            <a:r>
              <a:rPr b="1" lang="en-US" sz="1450">
                <a:solidFill>
                  <a:srgbClr val="CE9178"/>
                </a:solidFill>
                <a:highlight>
                  <a:srgbClr val="1E1E1E"/>
                </a:highlight>
                <a:latin typeface="Courier New"/>
                <a:ea typeface="Courier New"/>
                <a:cs typeface="Courier New"/>
                <a:sym typeface="Courier New"/>
              </a:rPr>
              <a:t>"radio"</a:t>
            </a:r>
            <a:r>
              <a:rPr b="1" lang="en-US" sz="1450">
                <a:solidFill>
                  <a:srgbClr val="D4D4D4"/>
                </a:solidFill>
                <a:highlight>
                  <a:srgbClr val="1E1E1E"/>
                </a:highlight>
                <a:latin typeface="Courier New"/>
                <a:ea typeface="Courier New"/>
                <a:cs typeface="Courier New"/>
                <a:sym typeface="Courier New"/>
              </a:rPr>
              <a:t> </a:t>
            </a:r>
            <a:r>
              <a:rPr b="1" lang="en-US" sz="1450">
                <a:solidFill>
                  <a:srgbClr val="9CDCFE"/>
                </a:solidFill>
                <a:highlight>
                  <a:srgbClr val="1E1E1E"/>
                </a:highlight>
                <a:latin typeface="Courier New"/>
                <a:ea typeface="Courier New"/>
                <a:cs typeface="Courier New"/>
                <a:sym typeface="Courier New"/>
              </a:rPr>
              <a:t>id</a:t>
            </a:r>
            <a:r>
              <a:rPr b="1" lang="en-US" sz="1450">
                <a:solidFill>
                  <a:srgbClr val="D4D4D4"/>
                </a:solidFill>
                <a:highlight>
                  <a:srgbClr val="1E1E1E"/>
                </a:highlight>
                <a:latin typeface="Courier New"/>
                <a:ea typeface="Courier New"/>
                <a:cs typeface="Courier New"/>
                <a:sym typeface="Courier New"/>
              </a:rPr>
              <a:t>=</a:t>
            </a:r>
            <a:r>
              <a:rPr b="1" lang="en-US" sz="1450">
                <a:solidFill>
                  <a:srgbClr val="CE9178"/>
                </a:solidFill>
                <a:highlight>
                  <a:srgbClr val="1E1E1E"/>
                </a:highlight>
                <a:latin typeface="Courier New"/>
                <a:ea typeface="Courier New"/>
                <a:cs typeface="Courier New"/>
                <a:sym typeface="Courier New"/>
              </a:rPr>
              <a:t>"two"</a:t>
            </a:r>
            <a:r>
              <a:rPr b="1" lang="en-US" sz="1450">
                <a:solidFill>
                  <a:srgbClr val="D4D4D4"/>
                </a:solidFill>
                <a:highlight>
                  <a:srgbClr val="1E1E1E"/>
                </a:highlight>
                <a:latin typeface="Courier New"/>
                <a:ea typeface="Courier New"/>
                <a:cs typeface="Courier New"/>
                <a:sym typeface="Courier New"/>
              </a:rPr>
              <a:t> </a:t>
            </a:r>
            <a:r>
              <a:rPr b="1" lang="en-US" sz="1450">
                <a:solidFill>
                  <a:srgbClr val="9CDCFE"/>
                </a:solidFill>
                <a:highlight>
                  <a:srgbClr val="1E1E1E"/>
                </a:highlight>
                <a:latin typeface="Courier New"/>
                <a:ea typeface="Courier New"/>
                <a:cs typeface="Courier New"/>
                <a:sym typeface="Courier New"/>
              </a:rPr>
              <a:t>value</a:t>
            </a:r>
            <a:r>
              <a:rPr b="1" lang="en-US" sz="1450">
                <a:solidFill>
                  <a:srgbClr val="D4D4D4"/>
                </a:solidFill>
                <a:highlight>
                  <a:srgbClr val="1E1E1E"/>
                </a:highlight>
                <a:latin typeface="Courier New"/>
                <a:ea typeface="Courier New"/>
                <a:cs typeface="Courier New"/>
                <a:sym typeface="Courier New"/>
              </a:rPr>
              <a:t>=</a:t>
            </a:r>
            <a:r>
              <a:rPr b="1" lang="en-US" sz="1450">
                <a:solidFill>
                  <a:srgbClr val="CE9178"/>
                </a:solidFill>
                <a:highlight>
                  <a:srgbClr val="1E1E1E"/>
                </a:highlight>
                <a:latin typeface="Courier New"/>
                <a:ea typeface="Courier New"/>
                <a:cs typeface="Courier New"/>
                <a:sym typeface="Courier New"/>
              </a:rPr>
              <a:t>"Two"</a:t>
            </a:r>
            <a:r>
              <a:rPr b="1" lang="en-US" sz="1450">
                <a:solidFill>
                  <a:srgbClr val="D4D4D4"/>
                </a:solidFill>
                <a:highlight>
                  <a:srgbClr val="1E1E1E"/>
                </a:highlight>
                <a:latin typeface="Courier New"/>
                <a:ea typeface="Courier New"/>
                <a:cs typeface="Courier New"/>
                <a:sym typeface="Courier New"/>
              </a:rPr>
              <a:t> </a:t>
            </a:r>
            <a:r>
              <a:rPr b="1" lang="en-US" sz="1450">
                <a:solidFill>
                  <a:srgbClr val="9CDCFE"/>
                </a:solidFill>
                <a:highlight>
                  <a:srgbClr val="1E1E1E"/>
                </a:highlight>
                <a:latin typeface="Courier New"/>
                <a:ea typeface="Courier New"/>
                <a:cs typeface="Courier New"/>
                <a:sym typeface="Courier New"/>
              </a:rPr>
              <a:t>v-model</a:t>
            </a:r>
            <a:r>
              <a:rPr b="1" lang="en-US" sz="1450">
                <a:solidFill>
                  <a:srgbClr val="D4D4D4"/>
                </a:solidFill>
                <a:highlight>
                  <a:srgbClr val="1E1E1E"/>
                </a:highlight>
                <a:latin typeface="Courier New"/>
                <a:ea typeface="Courier New"/>
                <a:cs typeface="Courier New"/>
                <a:sym typeface="Courier New"/>
              </a:rPr>
              <a:t>=</a:t>
            </a:r>
            <a:r>
              <a:rPr b="1" lang="en-US" sz="1450">
                <a:solidFill>
                  <a:srgbClr val="CE9178"/>
                </a:solidFill>
                <a:highlight>
                  <a:srgbClr val="1E1E1E"/>
                </a:highlight>
                <a:latin typeface="Courier New"/>
                <a:ea typeface="Courier New"/>
                <a:cs typeface="Courier New"/>
                <a:sym typeface="Courier New"/>
              </a:rPr>
              <a:t>"picked"</a:t>
            </a:r>
            <a:r>
              <a:rPr b="1" lang="en-US" sz="1450">
                <a:solidFill>
                  <a:srgbClr val="D4D4D4"/>
                </a:solidFill>
                <a:highlight>
                  <a:srgbClr val="1E1E1E"/>
                </a:highlight>
                <a:latin typeface="Courier New"/>
                <a:ea typeface="Courier New"/>
                <a:cs typeface="Courier New"/>
                <a:sym typeface="Courier New"/>
              </a:rPr>
              <a:t> </a:t>
            </a:r>
            <a:r>
              <a:rPr b="1" lang="en-US" sz="1450">
                <a:solidFill>
                  <a:srgbClr val="808080"/>
                </a:solidFill>
                <a:highlight>
                  <a:srgbClr val="1E1E1E"/>
                </a:highlight>
                <a:latin typeface="Courier New"/>
                <a:ea typeface="Courier New"/>
                <a:cs typeface="Courier New"/>
                <a:sym typeface="Courier New"/>
              </a:rPr>
              <a:t>/&gt;</a:t>
            </a:r>
            <a:endParaRPr b="1" sz="1450">
              <a:solidFill>
                <a:srgbClr val="808080"/>
              </a:solidFill>
              <a:highlight>
                <a:srgbClr val="1E1E1E"/>
              </a:highlight>
              <a:latin typeface="Courier New"/>
              <a:ea typeface="Courier New"/>
              <a:cs typeface="Courier New"/>
              <a:sym typeface="Courier New"/>
            </a:endParaRPr>
          </a:p>
          <a:p>
            <a:pPr indent="0" lvl="0" marL="0" rtl="0" algn="l">
              <a:lnSpc>
                <a:spcPct val="100000"/>
              </a:lnSpc>
              <a:spcBef>
                <a:spcPts val="0"/>
              </a:spcBef>
              <a:spcAft>
                <a:spcPts val="0"/>
              </a:spcAft>
              <a:buNone/>
            </a:pPr>
            <a:r>
              <a:rPr b="1" lang="en-US" sz="1450">
                <a:solidFill>
                  <a:srgbClr val="D4D4D4"/>
                </a:solidFill>
                <a:highlight>
                  <a:srgbClr val="1E1E1E"/>
                </a:highlight>
                <a:latin typeface="Courier New"/>
                <a:ea typeface="Courier New"/>
                <a:cs typeface="Courier New"/>
                <a:sym typeface="Courier New"/>
              </a:rPr>
              <a:t>     </a:t>
            </a:r>
            <a:r>
              <a:rPr b="1" lang="en-US" sz="1450">
                <a:solidFill>
                  <a:srgbClr val="808080"/>
                </a:solidFill>
                <a:highlight>
                  <a:srgbClr val="1E1E1E"/>
                </a:highlight>
                <a:latin typeface="Courier New"/>
                <a:ea typeface="Courier New"/>
                <a:cs typeface="Courier New"/>
                <a:sym typeface="Courier New"/>
              </a:rPr>
              <a:t>&lt;</a:t>
            </a:r>
            <a:r>
              <a:rPr b="1" lang="en-US" sz="1450">
                <a:solidFill>
                  <a:srgbClr val="569CD6"/>
                </a:solidFill>
                <a:highlight>
                  <a:srgbClr val="1E1E1E"/>
                </a:highlight>
                <a:latin typeface="Courier New"/>
                <a:ea typeface="Courier New"/>
                <a:cs typeface="Courier New"/>
                <a:sym typeface="Courier New"/>
              </a:rPr>
              <a:t>label</a:t>
            </a:r>
            <a:r>
              <a:rPr b="1" lang="en-US" sz="1450">
                <a:solidFill>
                  <a:srgbClr val="D4D4D4"/>
                </a:solidFill>
                <a:highlight>
                  <a:srgbClr val="1E1E1E"/>
                </a:highlight>
                <a:latin typeface="Courier New"/>
                <a:ea typeface="Courier New"/>
                <a:cs typeface="Courier New"/>
                <a:sym typeface="Courier New"/>
              </a:rPr>
              <a:t> </a:t>
            </a:r>
            <a:r>
              <a:rPr b="1" lang="en-US" sz="1450">
                <a:solidFill>
                  <a:srgbClr val="9CDCFE"/>
                </a:solidFill>
                <a:highlight>
                  <a:srgbClr val="1E1E1E"/>
                </a:highlight>
                <a:latin typeface="Courier New"/>
                <a:ea typeface="Courier New"/>
                <a:cs typeface="Courier New"/>
                <a:sym typeface="Courier New"/>
              </a:rPr>
              <a:t>for</a:t>
            </a:r>
            <a:r>
              <a:rPr b="1" lang="en-US" sz="1450">
                <a:solidFill>
                  <a:srgbClr val="D4D4D4"/>
                </a:solidFill>
                <a:highlight>
                  <a:srgbClr val="1E1E1E"/>
                </a:highlight>
                <a:latin typeface="Courier New"/>
                <a:ea typeface="Courier New"/>
                <a:cs typeface="Courier New"/>
                <a:sym typeface="Courier New"/>
              </a:rPr>
              <a:t>=</a:t>
            </a:r>
            <a:r>
              <a:rPr b="1" lang="en-US" sz="1450">
                <a:solidFill>
                  <a:srgbClr val="CE9178"/>
                </a:solidFill>
                <a:highlight>
                  <a:srgbClr val="1E1E1E"/>
                </a:highlight>
                <a:latin typeface="Courier New"/>
                <a:ea typeface="Courier New"/>
                <a:cs typeface="Courier New"/>
                <a:sym typeface="Courier New"/>
              </a:rPr>
              <a:t>"two"</a:t>
            </a:r>
            <a:r>
              <a:rPr b="1" lang="en-US" sz="1450">
                <a:solidFill>
                  <a:srgbClr val="808080"/>
                </a:solidFill>
                <a:highlight>
                  <a:srgbClr val="1E1E1E"/>
                </a:highlight>
                <a:latin typeface="Courier New"/>
                <a:ea typeface="Courier New"/>
                <a:cs typeface="Courier New"/>
                <a:sym typeface="Courier New"/>
              </a:rPr>
              <a:t>&gt;</a:t>
            </a:r>
            <a:r>
              <a:rPr b="1" lang="en-US" sz="1450">
                <a:solidFill>
                  <a:srgbClr val="D4D4D4"/>
                </a:solidFill>
                <a:highlight>
                  <a:srgbClr val="1E1E1E"/>
                </a:highlight>
                <a:latin typeface="Courier New"/>
                <a:ea typeface="Courier New"/>
                <a:cs typeface="Courier New"/>
                <a:sym typeface="Courier New"/>
              </a:rPr>
              <a:t>Two</a:t>
            </a:r>
            <a:r>
              <a:rPr b="1" lang="en-US" sz="1450">
                <a:solidFill>
                  <a:srgbClr val="808080"/>
                </a:solidFill>
                <a:highlight>
                  <a:srgbClr val="1E1E1E"/>
                </a:highlight>
                <a:latin typeface="Courier New"/>
                <a:ea typeface="Courier New"/>
                <a:cs typeface="Courier New"/>
                <a:sym typeface="Courier New"/>
              </a:rPr>
              <a:t>&lt;/</a:t>
            </a:r>
            <a:r>
              <a:rPr b="1" lang="en-US" sz="1450">
                <a:solidFill>
                  <a:srgbClr val="569CD6"/>
                </a:solidFill>
                <a:highlight>
                  <a:srgbClr val="1E1E1E"/>
                </a:highlight>
                <a:latin typeface="Courier New"/>
                <a:ea typeface="Courier New"/>
                <a:cs typeface="Courier New"/>
                <a:sym typeface="Courier New"/>
              </a:rPr>
              <a:t>label</a:t>
            </a:r>
            <a:r>
              <a:rPr b="1" lang="en-US" sz="1450">
                <a:solidFill>
                  <a:srgbClr val="808080"/>
                </a:solidFill>
                <a:highlight>
                  <a:srgbClr val="1E1E1E"/>
                </a:highlight>
                <a:latin typeface="Courier New"/>
                <a:ea typeface="Courier New"/>
                <a:cs typeface="Courier New"/>
                <a:sym typeface="Courier New"/>
              </a:rPr>
              <a:t>&gt;</a:t>
            </a:r>
            <a:endParaRPr b="1" sz="1450">
              <a:solidFill>
                <a:srgbClr val="808080"/>
              </a:solidFill>
              <a:highlight>
                <a:srgbClr val="1E1E1E"/>
              </a:highlight>
              <a:latin typeface="Courier New"/>
              <a:ea typeface="Courier New"/>
              <a:cs typeface="Courier New"/>
              <a:sym typeface="Courier New"/>
            </a:endParaRPr>
          </a:p>
          <a:p>
            <a:pPr indent="0" lvl="0" marL="0" rtl="0" algn="l">
              <a:lnSpc>
                <a:spcPct val="100000"/>
              </a:lnSpc>
              <a:spcBef>
                <a:spcPts val="0"/>
              </a:spcBef>
              <a:spcAft>
                <a:spcPts val="0"/>
              </a:spcAft>
              <a:buNone/>
            </a:pPr>
            <a:r>
              <a:rPr b="1" lang="en-US" sz="1450">
                <a:solidFill>
                  <a:srgbClr val="D4D4D4"/>
                </a:solidFill>
                <a:highlight>
                  <a:srgbClr val="1E1E1E"/>
                </a:highlight>
                <a:latin typeface="Courier New"/>
                <a:ea typeface="Courier New"/>
                <a:cs typeface="Courier New"/>
                <a:sym typeface="Courier New"/>
              </a:rPr>
              <a:t>     </a:t>
            </a:r>
            <a:r>
              <a:rPr b="1" lang="en-US" sz="1450">
                <a:solidFill>
                  <a:srgbClr val="808080"/>
                </a:solidFill>
                <a:highlight>
                  <a:srgbClr val="1E1E1E"/>
                </a:highlight>
                <a:latin typeface="Courier New"/>
                <a:ea typeface="Courier New"/>
                <a:cs typeface="Courier New"/>
                <a:sym typeface="Courier New"/>
              </a:rPr>
              <a:t>&lt;</a:t>
            </a:r>
            <a:r>
              <a:rPr b="1" lang="en-US" sz="1450">
                <a:solidFill>
                  <a:srgbClr val="569CD6"/>
                </a:solidFill>
                <a:highlight>
                  <a:srgbClr val="1E1E1E"/>
                </a:highlight>
                <a:latin typeface="Courier New"/>
                <a:ea typeface="Courier New"/>
                <a:cs typeface="Courier New"/>
                <a:sym typeface="Courier New"/>
              </a:rPr>
              <a:t>br</a:t>
            </a:r>
            <a:r>
              <a:rPr b="1" lang="en-US" sz="1450">
                <a:solidFill>
                  <a:srgbClr val="D4D4D4"/>
                </a:solidFill>
                <a:highlight>
                  <a:srgbClr val="1E1E1E"/>
                </a:highlight>
                <a:latin typeface="Courier New"/>
                <a:ea typeface="Courier New"/>
                <a:cs typeface="Courier New"/>
                <a:sym typeface="Courier New"/>
              </a:rPr>
              <a:t> </a:t>
            </a:r>
            <a:r>
              <a:rPr b="1" lang="en-US" sz="1450">
                <a:solidFill>
                  <a:srgbClr val="808080"/>
                </a:solidFill>
                <a:highlight>
                  <a:srgbClr val="1E1E1E"/>
                </a:highlight>
                <a:latin typeface="Courier New"/>
                <a:ea typeface="Courier New"/>
                <a:cs typeface="Courier New"/>
                <a:sym typeface="Courier New"/>
              </a:rPr>
              <a:t>/&gt;</a:t>
            </a:r>
            <a:endParaRPr b="1" sz="1450">
              <a:solidFill>
                <a:srgbClr val="808080"/>
              </a:solidFill>
              <a:highlight>
                <a:srgbClr val="1E1E1E"/>
              </a:highlight>
              <a:latin typeface="Courier New"/>
              <a:ea typeface="Courier New"/>
              <a:cs typeface="Courier New"/>
              <a:sym typeface="Courier New"/>
            </a:endParaRPr>
          </a:p>
          <a:p>
            <a:pPr indent="0" lvl="0" marL="0" rtl="0" algn="l">
              <a:lnSpc>
                <a:spcPct val="100000"/>
              </a:lnSpc>
              <a:spcBef>
                <a:spcPts val="0"/>
              </a:spcBef>
              <a:spcAft>
                <a:spcPts val="0"/>
              </a:spcAft>
              <a:buNone/>
            </a:pPr>
            <a:r>
              <a:rPr b="1" lang="en-US" sz="1450">
                <a:solidFill>
                  <a:srgbClr val="D4D4D4"/>
                </a:solidFill>
                <a:highlight>
                  <a:srgbClr val="1E1E1E"/>
                </a:highlight>
                <a:latin typeface="Courier New"/>
                <a:ea typeface="Courier New"/>
                <a:cs typeface="Courier New"/>
                <a:sym typeface="Courier New"/>
              </a:rPr>
              <a:t>     </a:t>
            </a:r>
            <a:r>
              <a:rPr b="1" lang="en-US" sz="1450">
                <a:solidFill>
                  <a:srgbClr val="808080"/>
                </a:solidFill>
                <a:highlight>
                  <a:srgbClr val="1E1E1E"/>
                </a:highlight>
                <a:latin typeface="Courier New"/>
                <a:ea typeface="Courier New"/>
                <a:cs typeface="Courier New"/>
                <a:sym typeface="Courier New"/>
              </a:rPr>
              <a:t>&lt;</a:t>
            </a:r>
            <a:r>
              <a:rPr b="1" lang="en-US" sz="1450">
                <a:solidFill>
                  <a:srgbClr val="569CD6"/>
                </a:solidFill>
                <a:highlight>
                  <a:srgbClr val="1E1E1E"/>
                </a:highlight>
                <a:latin typeface="Courier New"/>
                <a:ea typeface="Courier New"/>
                <a:cs typeface="Courier New"/>
                <a:sym typeface="Courier New"/>
              </a:rPr>
              <a:t>span</a:t>
            </a:r>
            <a:r>
              <a:rPr b="1" lang="en-US" sz="1450">
                <a:solidFill>
                  <a:srgbClr val="808080"/>
                </a:solidFill>
                <a:highlight>
                  <a:srgbClr val="1E1E1E"/>
                </a:highlight>
                <a:latin typeface="Courier New"/>
                <a:ea typeface="Courier New"/>
                <a:cs typeface="Courier New"/>
                <a:sym typeface="Courier New"/>
              </a:rPr>
              <a:t>&gt;</a:t>
            </a:r>
            <a:r>
              <a:rPr b="1" lang="en-US" sz="1450">
                <a:solidFill>
                  <a:srgbClr val="D4D4D4"/>
                </a:solidFill>
                <a:highlight>
                  <a:srgbClr val="1E1E1E"/>
                </a:highlight>
                <a:latin typeface="Courier New"/>
                <a:ea typeface="Courier New"/>
                <a:cs typeface="Courier New"/>
                <a:sym typeface="Courier New"/>
              </a:rPr>
              <a:t>Picked: {{ picked }}</a:t>
            </a:r>
            <a:r>
              <a:rPr b="1" lang="en-US" sz="1450">
                <a:solidFill>
                  <a:srgbClr val="808080"/>
                </a:solidFill>
                <a:highlight>
                  <a:srgbClr val="1E1E1E"/>
                </a:highlight>
                <a:latin typeface="Courier New"/>
                <a:ea typeface="Courier New"/>
                <a:cs typeface="Courier New"/>
                <a:sym typeface="Courier New"/>
              </a:rPr>
              <a:t>&lt;/</a:t>
            </a:r>
            <a:r>
              <a:rPr b="1" lang="en-US" sz="1450">
                <a:solidFill>
                  <a:srgbClr val="569CD6"/>
                </a:solidFill>
                <a:highlight>
                  <a:srgbClr val="1E1E1E"/>
                </a:highlight>
                <a:latin typeface="Courier New"/>
                <a:ea typeface="Courier New"/>
                <a:cs typeface="Courier New"/>
                <a:sym typeface="Courier New"/>
              </a:rPr>
              <a:t>span</a:t>
            </a:r>
            <a:r>
              <a:rPr b="1" lang="en-US" sz="1450">
                <a:solidFill>
                  <a:srgbClr val="808080"/>
                </a:solidFill>
                <a:highlight>
                  <a:srgbClr val="1E1E1E"/>
                </a:highlight>
                <a:latin typeface="Courier New"/>
                <a:ea typeface="Courier New"/>
                <a:cs typeface="Courier New"/>
                <a:sym typeface="Courier New"/>
              </a:rPr>
              <a:t>&gt;</a:t>
            </a:r>
            <a:endParaRPr b="1" sz="1450">
              <a:solidFill>
                <a:srgbClr val="808080"/>
              </a:solidFill>
              <a:highlight>
                <a:srgbClr val="1E1E1E"/>
              </a:highlight>
              <a:latin typeface="Courier New"/>
              <a:ea typeface="Courier New"/>
              <a:cs typeface="Courier New"/>
              <a:sym typeface="Courier New"/>
            </a:endParaRPr>
          </a:p>
        </p:txBody>
      </p:sp>
      <p:pic>
        <p:nvPicPr>
          <p:cNvPr id="181" name="Google Shape;181;gf7ee15ab11_0_72"/>
          <p:cNvPicPr preferRelativeResize="0"/>
          <p:nvPr/>
        </p:nvPicPr>
        <p:blipFill>
          <a:blip r:embed="rId5">
            <a:alphaModFix/>
          </a:blip>
          <a:stretch>
            <a:fillRect/>
          </a:stretch>
        </p:blipFill>
        <p:spPr>
          <a:xfrm>
            <a:off x="5800050" y="2957100"/>
            <a:ext cx="1601225" cy="1614900"/>
          </a:xfrm>
          <a:prstGeom prst="rect">
            <a:avLst/>
          </a:prstGeom>
          <a:noFill/>
          <a:ln>
            <a:noFill/>
          </a:ln>
        </p:spPr>
      </p:pic>
      <p:sp>
        <p:nvSpPr>
          <p:cNvPr id="182" name="Google Shape;182;gf7ee15ab11_0_72"/>
          <p:cNvSpPr txBox="1"/>
          <p:nvPr/>
        </p:nvSpPr>
        <p:spPr>
          <a:xfrm>
            <a:off x="382175" y="5014800"/>
            <a:ext cx="7019100" cy="1531500"/>
          </a:xfrm>
          <a:prstGeom prst="rect">
            <a:avLst/>
          </a:prstGeom>
          <a:solidFill>
            <a:srgbClr val="FFFFFF"/>
          </a:solid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en-US" sz="1250">
                <a:solidFill>
                  <a:srgbClr val="808080"/>
                </a:solidFill>
                <a:highlight>
                  <a:srgbClr val="1E1E1E"/>
                </a:highlight>
                <a:latin typeface="Courier New"/>
                <a:ea typeface="Courier New"/>
                <a:cs typeface="Courier New"/>
                <a:sym typeface="Courier New"/>
              </a:rPr>
              <a:t>&lt;</a:t>
            </a:r>
            <a:r>
              <a:rPr b="1" lang="en-US" sz="1250">
                <a:solidFill>
                  <a:srgbClr val="569CD6"/>
                </a:solidFill>
                <a:highlight>
                  <a:srgbClr val="1E1E1E"/>
                </a:highlight>
                <a:latin typeface="Courier New"/>
                <a:ea typeface="Courier New"/>
                <a:cs typeface="Courier New"/>
                <a:sym typeface="Courier New"/>
              </a:rPr>
              <a:t>select</a:t>
            </a:r>
            <a:r>
              <a:rPr b="1" lang="en-US" sz="1250">
                <a:highlight>
                  <a:srgbClr val="1E1E1E"/>
                </a:highlight>
                <a:latin typeface="Courier New"/>
                <a:ea typeface="Courier New"/>
                <a:cs typeface="Courier New"/>
                <a:sym typeface="Courier New"/>
              </a:rPr>
              <a:t> </a:t>
            </a:r>
            <a:r>
              <a:rPr b="1" lang="en-US" sz="1250">
                <a:solidFill>
                  <a:srgbClr val="9CDCFE"/>
                </a:solidFill>
                <a:highlight>
                  <a:srgbClr val="1E1E1E"/>
                </a:highlight>
                <a:latin typeface="Courier New"/>
                <a:ea typeface="Courier New"/>
                <a:cs typeface="Courier New"/>
                <a:sym typeface="Courier New"/>
              </a:rPr>
              <a:t>v-model</a:t>
            </a:r>
            <a:r>
              <a:rPr b="1" lang="en-US" sz="1250">
                <a:solidFill>
                  <a:srgbClr val="F2F2F2"/>
                </a:solidFill>
                <a:highlight>
                  <a:srgbClr val="1E1E1E"/>
                </a:highlight>
                <a:latin typeface="Courier New"/>
                <a:ea typeface="Courier New"/>
                <a:cs typeface="Courier New"/>
                <a:sym typeface="Courier New"/>
              </a:rPr>
              <a:t>=</a:t>
            </a:r>
            <a:r>
              <a:rPr b="1" lang="en-US" sz="1250">
                <a:solidFill>
                  <a:srgbClr val="CE9178"/>
                </a:solidFill>
                <a:highlight>
                  <a:srgbClr val="1E1E1E"/>
                </a:highlight>
                <a:latin typeface="Courier New"/>
                <a:ea typeface="Courier New"/>
                <a:cs typeface="Courier New"/>
                <a:sym typeface="Courier New"/>
              </a:rPr>
              <a:t>"selected"</a:t>
            </a:r>
            <a:r>
              <a:rPr b="1" lang="en-US" sz="1250">
                <a:solidFill>
                  <a:srgbClr val="808080"/>
                </a:solidFill>
                <a:highlight>
                  <a:srgbClr val="1E1E1E"/>
                </a:highlight>
                <a:latin typeface="Courier New"/>
                <a:ea typeface="Courier New"/>
                <a:cs typeface="Courier New"/>
                <a:sym typeface="Courier New"/>
              </a:rPr>
              <a:t>&gt;</a:t>
            </a:r>
            <a:endParaRPr b="1" sz="1250">
              <a:solidFill>
                <a:srgbClr val="808080"/>
              </a:solidFill>
              <a:highlight>
                <a:srgbClr val="1E1E1E"/>
              </a:highlight>
              <a:latin typeface="Courier New"/>
              <a:ea typeface="Courier New"/>
              <a:cs typeface="Courier New"/>
              <a:sym typeface="Courier New"/>
            </a:endParaRPr>
          </a:p>
          <a:p>
            <a:pPr indent="0" lvl="0" marL="0" rtl="0" algn="l">
              <a:lnSpc>
                <a:spcPct val="100000"/>
              </a:lnSpc>
              <a:spcBef>
                <a:spcPts val="0"/>
              </a:spcBef>
              <a:spcAft>
                <a:spcPts val="0"/>
              </a:spcAft>
              <a:buNone/>
            </a:pPr>
            <a:r>
              <a:rPr b="1" lang="en-US" sz="1250">
                <a:solidFill>
                  <a:srgbClr val="EFEFEF"/>
                </a:solidFill>
                <a:highlight>
                  <a:srgbClr val="1E1E1E"/>
                </a:highlight>
                <a:latin typeface="Courier New"/>
                <a:ea typeface="Courier New"/>
                <a:cs typeface="Courier New"/>
                <a:sym typeface="Courier New"/>
              </a:rPr>
              <a:t>       </a:t>
            </a:r>
            <a:r>
              <a:rPr b="1" lang="en-US" sz="1250">
                <a:solidFill>
                  <a:srgbClr val="808080"/>
                </a:solidFill>
                <a:highlight>
                  <a:srgbClr val="1E1E1E"/>
                </a:highlight>
                <a:latin typeface="Courier New"/>
                <a:ea typeface="Courier New"/>
                <a:cs typeface="Courier New"/>
                <a:sym typeface="Courier New"/>
              </a:rPr>
              <a:t>&lt;</a:t>
            </a:r>
            <a:r>
              <a:rPr b="1" lang="en-US" sz="1250">
                <a:solidFill>
                  <a:srgbClr val="569CD6"/>
                </a:solidFill>
                <a:highlight>
                  <a:srgbClr val="1E1E1E"/>
                </a:highlight>
                <a:latin typeface="Courier New"/>
                <a:ea typeface="Courier New"/>
                <a:cs typeface="Courier New"/>
                <a:sym typeface="Courier New"/>
              </a:rPr>
              <a:t>option</a:t>
            </a:r>
            <a:r>
              <a:rPr b="1" lang="en-US" sz="1250">
                <a:highlight>
                  <a:srgbClr val="1E1E1E"/>
                </a:highlight>
                <a:latin typeface="Courier New"/>
                <a:ea typeface="Courier New"/>
                <a:cs typeface="Courier New"/>
                <a:sym typeface="Courier New"/>
              </a:rPr>
              <a:t> </a:t>
            </a:r>
            <a:r>
              <a:rPr b="1" lang="en-US" sz="1250">
                <a:solidFill>
                  <a:srgbClr val="9CDCFE"/>
                </a:solidFill>
                <a:highlight>
                  <a:srgbClr val="1E1E1E"/>
                </a:highlight>
                <a:latin typeface="Courier New"/>
                <a:ea typeface="Courier New"/>
                <a:cs typeface="Courier New"/>
                <a:sym typeface="Courier New"/>
              </a:rPr>
              <a:t>disabled</a:t>
            </a:r>
            <a:r>
              <a:rPr b="1" lang="en-US" sz="1250">
                <a:highlight>
                  <a:srgbClr val="1E1E1E"/>
                </a:highlight>
                <a:latin typeface="Courier New"/>
                <a:ea typeface="Courier New"/>
                <a:cs typeface="Courier New"/>
                <a:sym typeface="Courier New"/>
              </a:rPr>
              <a:t> </a:t>
            </a:r>
            <a:r>
              <a:rPr b="1" lang="en-US" sz="1250">
                <a:solidFill>
                  <a:srgbClr val="9CDCFE"/>
                </a:solidFill>
                <a:highlight>
                  <a:srgbClr val="1E1E1E"/>
                </a:highlight>
                <a:latin typeface="Courier New"/>
                <a:ea typeface="Courier New"/>
                <a:cs typeface="Courier New"/>
                <a:sym typeface="Courier New"/>
              </a:rPr>
              <a:t>value</a:t>
            </a:r>
            <a:r>
              <a:rPr b="1" lang="en-US" sz="1250">
                <a:solidFill>
                  <a:srgbClr val="FFFFFF"/>
                </a:solidFill>
                <a:highlight>
                  <a:srgbClr val="1E1E1E"/>
                </a:highlight>
                <a:latin typeface="Courier New"/>
                <a:ea typeface="Courier New"/>
                <a:cs typeface="Courier New"/>
                <a:sym typeface="Courier New"/>
              </a:rPr>
              <a:t>=</a:t>
            </a:r>
            <a:r>
              <a:rPr b="1" lang="en-US" sz="1250">
                <a:solidFill>
                  <a:srgbClr val="CE9178"/>
                </a:solidFill>
                <a:highlight>
                  <a:srgbClr val="1E1E1E"/>
                </a:highlight>
                <a:latin typeface="Courier New"/>
                <a:ea typeface="Courier New"/>
                <a:cs typeface="Courier New"/>
                <a:sym typeface="Courier New"/>
              </a:rPr>
              <a:t>""</a:t>
            </a:r>
            <a:r>
              <a:rPr b="1" lang="en-US" sz="1250">
                <a:solidFill>
                  <a:srgbClr val="808080"/>
                </a:solidFill>
                <a:highlight>
                  <a:srgbClr val="1E1E1E"/>
                </a:highlight>
                <a:latin typeface="Courier New"/>
                <a:ea typeface="Courier New"/>
                <a:cs typeface="Courier New"/>
                <a:sym typeface="Courier New"/>
              </a:rPr>
              <a:t>&gt;</a:t>
            </a:r>
            <a:r>
              <a:rPr b="1" lang="en-US" sz="1250">
                <a:solidFill>
                  <a:schemeClr val="accent6"/>
                </a:solidFill>
                <a:highlight>
                  <a:srgbClr val="1E1E1E"/>
                </a:highlight>
                <a:latin typeface="Courier New"/>
                <a:ea typeface="Courier New"/>
                <a:cs typeface="Courier New"/>
                <a:sym typeface="Courier New"/>
              </a:rPr>
              <a:t>Please select one</a:t>
            </a:r>
            <a:r>
              <a:rPr b="1" lang="en-US" sz="1250">
                <a:solidFill>
                  <a:srgbClr val="808080"/>
                </a:solidFill>
                <a:highlight>
                  <a:srgbClr val="1E1E1E"/>
                </a:highlight>
                <a:latin typeface="Courier New"/>
                <a:ea typeface="Courier New"/>
                <a:cs typeface="Courier New"/>
                <a:sym typeface="Courier New"/>
              </a:rPr>
              <a:t>&lt;/</a:t>
            </a:r>
            <a:r>
              <a:rPr b="1" lang="en-US" sz="1250">
                <a:solidFill>
                  <a:srgbClr val="569CD6"/>
                </a:solidFill>
                <a:highlight>
                  <a:srgbClr val="1E1E1E"/>
                </a:highlight>
                <a:latin typeface="Courier New"/>
                <a:ea typeface="Courier New"/>
                <a:cs typeface="Courier New"/>
                <a:sym typeface="Courier New"/>
              </a:rPr>
              <a:t>option</a:t>
            </a:r>
            <a:r>
              <a:rPr b="1" lang="en-US" sz="1250">
                <a:solidFill>
                  <a:srgbClr val="808080"/>
                </a:solidFill>
                <a:highlight>
                  <a:srgbClr val="1E1E1E"/>
                </a:highlight>
                <a:latin typeface="Courier New"/>
                <a:ea typeface="Courier New"/>
                <a:cs typeface="Courier New"/>
                <a:sym typeface="Courier New"/>
              </a:rPr>
              <a:t>&gt;</a:t>
            </a:r>
            <a:endParaRPr b="1" sz="1250">
              <a:solidFill>
                <a:srgbClr val="808080"/>
              </a:solidFill>
              <a:highlight>
                <a:srgbClr val="1E1E1E"/>
              </a:highlight>
              <a:latin typeface="Courier New"/>
              <a:ea typeface="Courier New"/>
              <a:cs typeface="Courier New"/>
              <a:sym typeface="Courier New"/>
            </a:endParaRPr>
          </a:p>
          <a:p>
            <a:pPr indent="0" lvl="0" marL="0" rtl="0" algn="l">
              <a:lnSpc>
                <a:spcPct val="100000"/>
              </a:lnSpc>
              <a:spcBef>
                <a:spcPts val="0"/>
              </a:spcBef>
              <a:spcAft>
                <a:spcPts val="0"/>
              </a:spcAft>
              <a:buNone/>
            </a:pPr>
            <a:r>
              <a:rPr b="1" lang="en-US" sz="1250">
                <a:highlight>
                  <a:srgbClr val="1E1E1E"/>
                </a:highlight>
                <a:latin typeface="Courier New"/>
                <a:ea typeface="Courier New"/>
                <a:cs typeface="Courier New"/>
                <a:sym typeface="Courier New"/>
              </a:rPr>
              <a:t>       </a:t>
            </a:r>
            <a:r>
              <a:rPr b="1" lang="en-US" sz="1250">
                <a:solidFill>
                  <a:srgbClr val="808080"/>
                </a:solidFill>
                <a:highlight>
                  <a:srgbClr val="1E1E1E"/>
                </a:highlight>
                <a:latin typeface="Courier New"/>
                <a:ea typeface="Courier New"/>
                <a:cs typeface="Courier New"/>
                <a:sym typeface="Courier New"/>
              </a:rPr>
              <a:t>&lt;</a:t>
            </a:r>
            <a:r>
              <a:rPr b="1" lang="en-US" sz="1250">
                <a:solidFill>
                  <a:srgbClr val="569CD6"/>
                </a:solidFill>
                <a:highlight>
                  <a:srgbClr val="1E1E1E"/>
                </a:highlight>
                <a:latin typeface="Courier New"/>
                <a:ea typeface="Courier New"/>
                <a:cs typeface="Courier New"/>
                <a:sym typeface="Courier New"/>
              </a:rPr>
              <a:t>option</a:t>
            </a:r>
            <a:r>
              <a:rPr b="1" lang="en-US" sz="1250">
                <a:solidFill>
                  <a:srgbClr val="808080"/>
                </a:solidFill>
                <a:highlight>
                  <a:srgbClr val="1E1E1E"/>
                </a:highlight>
                <a:latin typeface="Courier New"/>
                <a:ea typeface="Courier New"/>
                <a:cs typeface="Courier New"/>
                <a:sym typeface="Courier New"/>
              </a:rPr>
              <a:t>&gt;</a:t>
            </a:r>
            <a:r>
              <a:rPr b="1" lang="en-US" sz="1250">
                <a:solidFill>
                  <a:schemeClr val="accent6"/>
                </a:solidFill>
                <a:highlight>
                  <a:srgbClr val="1E1E1E"/>
                </a:highlight>
                <a:latin typeface="Courier New"/>
                <a:ea typeface="Courier New"/>
                <a:cs typeface="Courier New"/>
                <a:sym typeface="Courier New"/>
              </a:rPr>
              <a:t>A</a:t>
            </a:r>
            <a:r>
              <a:rPr b="1" lang="en-US" sz="1250">
                <a:solidFill>
                  <a:srgbClr val="808080"/>
                </a:solidFill>
                <a:highlight>
                  <a:srgbClr val="1E1E1E"/>
                </a:highlight>
                <a:latin typeface="Courier New"/>
                <a:ea typeface="Courier New"/>
                <a:cs typeface="Courier New"/>
                <a:sym typeface="Courier New"/>
              </a:rPr>
              <a:t>&lt;/</a:t>
            </a:r>
            <a:r>
              <a:rPr b="1" lang="en-US" sz="1250">
                <a:solidFill>
                  <a:srgbClr val="569CD6"/>
                </a:solidFill>
                <a:highlight>
                  <a:srgbClr val="1E1E1E"/>
                </a:highlight>
                <a:latin typeface="Courier New"/>
                <a:ea typeface="Courier New"/>
                <a:cs typeface="Courier New"/>
                <a:sym typeface="Courier New"/>
              </a:rPr>
              <a:t>option</a:t>
            </a:r>
            <a:r>
              <a:rPr b="1" lang="en-US" sz="1250">
                <a:solidFill>
                  <a:srgbClr val="808080"/>
                </a:solidFill>
                <a:highlight>
                  <a:srgbClr val="1E1E1E"/>
                </a:highlight>
                <a:latin typeface="Courier New"/>
                <a:ea typeface="Courier New"/>
                <a:cs typeface="Courier New"/>
                <a:sym typeface="Courier New"/>
              </a:rPr>
              <a:t>&gt;</a:t>
            </a:r>
            <a:endParaRPr b="1" sz="1250">
              <a:solidFill>
                <a:srgbClr val="808080"/>
              </a:solidFill>
              <a:highlight>
                <a:srgbClr val="1E1E1E"/>
              </a:highlight>
              <a:latin typeface="Courier New"/>
              <a:ea typeface="Courier New"/>
              <a:cs typeface="Courier New"/>
              <a:sym typeface="Courier New"/>
            </a:endParaRPr>
          </a:p>
          <a:p>
            <a:pPr indent="0" lvl="0" marL="0" rtl="0" algn="l">
              <a:lnSpc>
                <a:spcPct val="100000"/>
              </a:lnSpc>
              <a:spcBef>
                <a:spcPts val="0"/>
              </a:spcBef>
              <a:spcAft>
                <a:spcPts val="0"/>
              </a:spcAft>
              <a:buNone/>
            </a:pPr>
            <a:r>
              <a:rPr b="1" lang="en-US" sz="1250">
                <a:highlight>
                  <a:srgbClr val="1E1E1E"/>
                </a:highlight>
                <a:latin typeface="Courier New"/>
                <a:ea typeface="Courier New"/>
                <a:cs typeface="Courier New"/>
                <a:sym typeface="Courier New"/>
              </a:rPr>
              <a:t>       </a:t>
            </a:r>
            <a:r>
              <a:rPr b="1" lang="en-US" sz="1250">
                <a:solidFill>
                  <a:srgbClr val="808080"/>
                </a:solidFill>
                <a:highlight>
                  <a:srgbClr val="1E1E1E"/>
                </a:highlight>
                <a:latin typeface="Courier New"/>
                <a:ea typeface="Courier New"/>
                <a:cs typeface="Courier New"/>
                <a:sym typeface="Courier New"/>
              </a:rPr>
              <a:t>&lt;</a:t>
            </a:r>
            <a:r>
              <a:rPr b="1" lang="en-US" sz="1250">
                <a:solidFill>
                  <a:srgbClr val="569CD6"/>
                </a:solidFill>
                <a:highlight>
                  <a:srgbClr val="1E1E1E"/>
                </a:highlight>
                <a:latin typeface="Courier New"/>
                <a:ea typeface="Courier New"/>
                <a:cs typeface="Courier New"/>
                <a:sym typeface="Courier New"/>
              </a:rPr>
              <a:t>option</a:t>
            </a:r>
            <a:r>
              <a:rPr b="1" lang="en-US" sz="1250">
                <a:solidFill>
                  <a:srgbClr val="808080"/>
                </a:solidFill>
                <a:highlight>
                  <a:srgbClr val="1E1E1E"/>
                </a:highlight>
                <a:latin typeface="Courier New"/>
                <a:ea typeface="Courier New"/>
                <a:cs typeface="Courier New"/>
                <a:sym typeface="Courier New"/>
              </a:rPr>
              <a:t>&gt;</a:t>
            </a:r>
            <a:r>
              <a:rPr b="1" lang="en-US" sz="1250">
                <a:solidFill>
                  <a:schemeClr val="accent6"/>
                </a:solidFill>
                <a:highlight>
                  <a:srgbClr val="1E1E1E"/>
                </a:highlight>
                <a:latin typeface="Courier New"/>
                <a:ea typeface="Courier New"/>
                <a:cs typeface="Courier New"/>
                <a:sym typeface="Courier New"/>
              </a:rPr>
              <a:t>B</a:t>
            </a:r>
            <a:r>
              <a:rPr b="1" lang="en-US" sz="1250">
                <a:solidFill>
                  <a:srgbClr val="808080"/>
                </a:solidFill>
                <a:highlight>
                  <a:srgbClr val="1E1E1E"/>
                </a:highlight>
                <a:latin typeface="Courier New"/>
                <a:ea typeface="Courier New"/>
                <a:cs typeface="Courier New"/>
                <a:sym typeface="Courier New"/>
              </a:rPr>
              <a:t>&lt;/</a:t>
            </a:r>
            <a:r>
              <a:rPr b="1" lang="en-US" sz="1250">
                <a:solidFill>
                  <a:srgbClr val="569CD6"/>
                </a:solidFill>
                <a:highlight>
                  <a:srgbClr val="1E1E1E"/>
                </a:highlight>
                <a:latin typeface="Courier New"/>
                <a:ea typeface="Courier New"/>
                <a:cs typeface="Courier New"/>
                <a:sym typeface="Courier New"/>
              </a:rPr>
              <a:t>option</a:t>
            </a:r>
            <a:r>
              <a:rPr b="1" lang="en-US" sz="1250">
                <a:solidFill>
                  <a:srgbClr val="808080"/>
                </a:solidFill>
                <a:highlight>
                  <a:srgbClr val="1E1E1E"/>
                </a:highlight>
                <a:latin typeface="Courier New"/>
                <a:ea typeface="Courier New"/>
                <a:cs typeface="Courier New"/>
                <a:sym typeface="Courier New"/>
              </a:rPr>
              <a:t>&gt;</a:t>
            </a:r>
            <a:endParaRPr b="1" sz="1250">
              <a:solidFill>
                <a:srgbClr val="808080"/>
              </a:solidFill>
              <a:highlight>
                <a:srgbClr val="1E1E1E"/>
              </a:highlight>
              <a:latin typeface="Courier New"/>
              <a:ea typeface="Courier New"/>
              <a:cs typeface="Courier New"/>
              <a:sym typeface="Courier New"/>
            </a:endParaRPr>
          </a:p>
          <a:p>
            <a:pPr indent="0" lvl="0" marL="0" rtl="0" algn="l">
              <a:lnSpc>
                <a:spcPct val="100000"/>
              </a:lnSpc>
              <a:spcBef>
                <a:spcPts val="0"/>
              </a:spcBef>
              <a:spcAft>
                <a:spcPts val="0"/>
              </a:spcAft>
              <a:buNone/>
            </a:pPr>
            <a:r>
              <a:rPr b="1" lang="en-US" sz="1250">
                <a:highlight>
                  <a:srgbClr val="1E1E1E"/>
                </a:highlight>
                <a:latin typeface="Courier New"/>
                <a:ea typeface="Courier New"/>
                <a:cs typeface="Courier New"/>
                <a:sym typeface="Courier New"/>
              </a:rPr>
              <a:t>       </a:t>
            </a:r>
            <a:r>
              <a:rPr b="1" lang="en-US" sz="1250">
                <a:solidFill>
                  <a:srgbClr val="808080"/>
                </a:solidFill>
                <a:highlight>
                  <a:srgbClr val="1E1E1E"/>
                </a:highlight>
                <a:latin typeface="Courier New"/>
                <a:ea typeface="Courier New"/>
                <a:cs typeface="Courier New"/>
                <a:sym typeface="Courier New"/>
              </a:rPr>
              <a:t>&lt;</a:t>
            </a:r>
            <a:r>
              <a:rPr b="1" lang="en-US" sz="1250">
                <a:solidFill>
                  <a:srgbClr val="569CD6"/>
                </a:solidFill>
                <a:highlight>
                  <a:srgbClr val="1E1E1E"/>
                </a:highlight>
                <a:latin typeface="Courier New"/>
                <a:ea typeface="Courier New"/>
                <a:cs typeface="Courier New"/>
                <a:sym typeface="Courier New"/>
              </a:rPr>
              <a:t>option</a:t>
            </a:r>
            <a:r>
              <a:rPr b="1" lang="en-US" sz="1250">
                <a:solidFill>
                  <a:schemeClr val="accent6"/>
                </a:solidFill>
                <a:highlight>
                  <a:srgbClr val="1E1E1E"/>
                </a:highlight>
                <a:latin typeface="Courier New"/>
                <a:ea typeface="Courier New"/>
                <a:cs typeface="Courier New"/>
                <a:sym typeface="Courier New"/>
              </a:rPr>
              <a:t>&gt;C</a:t>
            </a:r>
            <a:r>
              <a:rPr b="1" lang="en-US" sz="1250">
                <a:solidFill>
                  <a:srgbClr val="808080"/>
                </a:solidFill>
                <a:highlight>
                  <a:srgbClr val="1E1E1E"/>
                </a:highlight>
                <a:latin typeface="Courier New"/>
                <a:ea typeface="Courier New"/>
                <a:cs typeface="Courier New"/>
                <a:sym typeface="Courier New"/>
              </a:rPr>
              <a:t>&lt;/</a:t>
            </a:r>
            <a:r>
              <a:rPr b="1" lang="en-US" sz="1250">
                <a:solidFill>
                  <a:srgbClr val="569CD6"/>
                </a:solidFill>
                <a:highlight>
                  <a:srgbClr val="1E1E1E"/>
                </a:highlight>
                <a:latin typeface="Courier New"/>
                <a:ea typeface="Courier New"/>
                <a:cs typeface="Courier New"/>
                <a:sym typeface="Courier New"/>
              </a:rPr>
              <a:t>option</a:t>
            </a:r>
            <a:r>
              <a:rPr b="1" lang="en-US" sz="1250">
                <a:solidFill>
                  <a:srgbClr val="808080"/>
                </a:solidFill>
                <a:highlight>
                  <a:srgbClr val="1E1E1E"/>
                </a:highlight>
                <a:latin typeface="Courier New"/>
                <a:ea typeface="Courier New"/>
                <a:cs typeface="Courier New"/>
                <a:sym typeface="Courier New"/>
              </a:rPr>
              <a:t>&gt;</a:t>
            </a:r>
            <a:endParaRPr b="1" sz="1250">
              <a:solidFill>
                <a:srgbClr val="808080"/>
              </a:solidFill>
              <a:highlight>
                <a:srgbClr val="1E1E1E"/>
              </a:highlight>
              <a:latin typeface="Courier New"/>
              <a:ea typeface="Courier New"/>
              <a:cs typeface="Courier New"/>
              <a:sym typeface="Courier New"/>
            </a:endParaRPr>
          </a:p>
          <a:p>
            <a:pPr indent="0" lvl="0" marL="0" rtl="0" algn="l">
              <a:lnSpc>
                <a:spcPct val="100000"/>
              </a:lnSpc>
              <a:spcBef>
                <a:spcPts val="0"/>
              </a:spcBef>
              <a:spcAft>
                <a:spcPts val="0"/>
              </a:spcAft>
              <a:buNone/>
            </a:pPr>
            <a:r>
              <a:rPr b="1" lang="en-US" sz="1250">
                <a:highlight>
                  <a:srgbClr val="1E1E1E"/>
                </a:highlight>
                <a:latin typeface="Courier New"/>
                <a:ea typeface="Courier New"/>
                <a:cs typeface="Courier New"/>
                <a:sym typeface="Courier New"/>
              </a:rPr>
              <a:t>     </a:t>
            </a:r>
            <a:r>
              <a:rPr b="1" lang="en-US" sz="1250">
                <a:solidFill>
                  <a:srgbClr val="808080"/>
                </a:solidFill>
                <a:highlight>
                  <a:srgbClr val="1E1E1E"/>
                </a:highlight>
                <a:latin typeface="Courier New"/>
                <a:ea typeface="Courier New"/>
                <a:cs typeface="Courier New"/>
                <a:sym typeface="Courier New"/>
              </a:rPr>
              <a:t>&lt;/</a:t>
            </a:r>
            <a:r>
              <a:rPr b="1" lang="en-US" sz="1250">
                <a:solidFill>
                  <a:srgbClr val="569CD6"/>
                </a:solidFill>
                <a:highlight>
                  <a:srgbClr val="1E1E1E"/>
                </a:highlight>
                <a:latin typeface="Courier New"/>
                <a:ea typeface="Courier New"/>
                <a:cs typeface="Courier New"/>
                <a:sym typeface="Courier New"/>
              </a:rPr>
              <a:t>select</a:t>
            </a:r>
            <a:r>
              <a:rPr b="1" lang="en-US" sz="1250">
                <a:solidFill>
                  <a:srgbClr val="808080"/>
                </a:solidFill>
                <a:highlight>
                  <a:srgbClr val="1E1E1E"/>
                </a:highlight>
                <a:latin typeface="Courier New"/>
                <a:ea typeface="Courier New"/>
                <a:cs typeface="Courier New"/>
                <a:sym typeface="Courier New"/>
              </a:rPr>
              <a:t>&gt;</a:t>
            </a:r>
            <a:endParaRPr b="1" sz="1250">
              <a:solidFill>
                <a:srgbClr val="808080"/>
              </a:solidFill>
              <a:highlight>
                <a:srgbClr val="1E1E1E"/>
              </a:highlight>
              <a:latin typeface="Courier New"/>
              <a:ea typeface="Courier New"/>
              <a:cs typeface="Courier New"/>
              <a:sym typeface="Courier New"/>
            </a:endParaRPr>
          </a:p>
          <a:p>
            <a:pPr indent="0" lvl="0" marL="0" rtl="0" algn="l">
              <a:lnSpc>
                <a:spcPct val="100000"/>
              </a:lnSpc>
              <a:spcBef>
                <a:spcPts val="0"/>
              </a:spcBef>
              <a:spcAft>
                <a:spcPts val="0"/>
              </a:spcAft>
              <a:buNone/>
            </a:pPr>
            <a:r>
              <a:rPr b="1" lang="en-US" sz="1250">
                <a:highlight>
                  <a:srgbClr val="1E1E1E"/>
                </a:highlight>
                <a:latin typeface="Courier New"/>
                <a:ea typeface="Courier New"/>
                <a:cs typeface="Courier New"/>
                <a:sym typeface="Courier New"/>
              </a:rPr>
              <a:t>     </a:t>
            </a:r>
            <a:r>
              <a:rPr b="1" lang="en-US" sz="1250">
                <a:solidFill>
                  <a:srgbClr val="808080"/>
                </a:solidFill>
                <a:highlight>
                  <a:srgbClr val="1E1E1E"/>
                </a:highlight>
                <a:latin typeface="Courier New"/>
                <a:ea typeface="Courier New"/>
                <a:cs typeface="Courier New"/>
                <a:sym typeface="Courier New"/>
              </a:rPr>
              <a:t>&lt;</a:t>
            </a:r>
            <a:r>
              <a:rPr b="1" lang="en-US" sz="1250">
                <a:solidFill>
                  <a:srgbClr val="569CD6"/>
                </a:solidFill>
                <a:highlight>
                  <a:srgbClr val="1E1E1E"/>
                </a:highlight>
                <a:latin typeface="Courier New"/>
                <a:ea typeface="Courier New"/>
                <a:cs typeface="Courier New"/>
                <a:sym typeface="Courier New"/>
              </a:rPr>
              <a:t>span</a:t>
            </a:r>
            <a:r>
              <a:rPr b="1" lang="en-US" sz="1250">
                <a:solidFill>
                  <a:srgbClr val="808080"/>
                </a:solidFill>
                <a:highlight>
                  <a:srgbClr val="1E1E1E"/>
                </a:highlight>
                <a:latin typeface="Courier New"/>
                <a:ea typeface="Courier New"/>
                <a:cs typeface="Courier New"/>
                <a:sym typeface="Courier New"/>
              </a:rPr>
              <a:t>&gt;</a:t>
            </a:r>
            <a:r>
              <a:rPr b="1" lang="en-US" sz="1250">
                <a:solidFill>
                  <a:srgbClr val="FFFFFF"/>
                </a:solidFill>
                <a:highlight>
                  <a:srgbClr val="1E1E1E"/>
                </a:highlight>
                <a:latin typeface="Courier New"/>
                <a:ea typeface="Courier New"/>
                <a:cs typeface="Courier New"/>
                <a:sym typeface="Courier New"/>
              </a:rPr>
              <a:t>Selected: {{ selected }}</a:t>
            </a:r>
            <a:r>
              <a:rPr b="1" lang="en-US" sz="1250">
                <a:solidFill>
                  <a:srgbClr val="808080"/>
                </a:solidFill>
                <a:highlight>
                  <a:srgbClr val="1E1E1E"/>
                </a:highlight>
                <a:latin typeface="Courier New"/>
                <a:ea typeface="Courier New"/>
                <a:cs typeface="Courier New"/>
                <a:sym typeface="Courier New"/>
              </a:rPr>
              <a:t>&lt;/</a:t>
            </a:r>
            <a:r>
              <a:rPr b="1" lang="en-US" sz="1250">
                <a:solidFill>
                  <a:srgbClr val="569CD6"/>
                </a:solidFill>
                <a:highlight>
                  <a:srgbClr val="1E1E1E"/>
                </a:highlight>
                <a:latin typeface="Courier New"/>
                <a:ea typeface="Courier New"/>
                <a:cs typeface="Courier New"/>
                <a:sym typeface="Courier New"/>
              </a:rPr>
              <a:t>span</a:t>
            </a:r>
            <a:r>
              <a:rPr b="1" lang="en-US" sz="1250">
                <a:solidFill>
                  <a:srgbClr val="808080"/>
                </a:solidFill>
                <a:highlight>
                  <a:srgbClr val="1E1E1E"/>
                </a:highlight>
                <a:latin typeface="Courier New"/>
                <a:ea typeface="Courier New"/>
                <a:cs typeface="Courier New"/>
                <a:sym typeface="Courier New"/>
              </a:rPr>
              <a:t>&gt;</a:t>
            </a:r>
            <a:endParaRPr b="1" sz="1250">
              <a:solidFill>
                <a:srgbClr val="808080"/>
              </a:solidFill>
              <a:highlight>
                <a:srgbClr val="1E1E1E"/>
              </a:highlight>
              <a:latin typeface="Courier New"/>
              <a:ea typeface="Courier New"/>
              <a:cs typeface="Courier New"/>
              <a:sym typeface="Courier New"/>
            </a:endParaRPr>
          </a:p>
        </p:txBody>
      </p:sp>
      <p:pic>
        <p:nvPicPr>
          <p:cNvPr id="183" name="Google Shape;183;gf7ee15ab11_0_72"/>
          <p:cNvPicPr preferRelativeResize="0"/>
          <p:nvPr/>
        </p:nvPicPr>
        <p:blipFill>
          <a:blip r:embed="rId6">
            <a:alphaModFix/>
          </a:blip>
          <a:stretch>
            <a:fillRect/>
          </a:stretch>
        </p:blipFill>
        <p:spPr>
          <a:xfrm>
            <a:off x="5033650" y="6019950"/>
            <a:ext cx="2438400" cy="276225"/>
          </a:xfrm>
          <a:prstGeom prst="rect">
            <a:avLst/>
          </a:prstGeom>
          <a:noFill/>
          <a:ln>
            <a:noFill/>
          </a:ln>
        </p:spPr>
      </p:pic>
      <p:sp>
        <p:nvSpPr>
          <p:cNvPr id="184" name="Google Shape;184;gf7ee15ab11_0_72"/>
          <p:cNvSpPr txBox="1"/>
          <p:nvPr/>
        </p:nvSpPr>
        <p:spPr>
          <a:xfrm>
            <a:off x="382175" y="457200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u="sng">
                <a:hlinkClick r:id="rId7"/>
              </a:rPr>
              <a:t>Select</a:t>
            </a:r>
            <a:endParaRPr b="1" sz="1300">
              <a:highlight>
                <a:srgbClr val="FFFFFF"/>
              </a:highlight>
            </a:endParaRPr>
          </a:p>
        </p:txBody>
      </p:sp>
      <p:sp>
        <p:nvSpPr>
          <p:cNvPr id="185" name="Google Shape;185;gf7ee15ab11_0_72"/>
          <p:cNvSpPr txBox="1"/>
          <p:nvPr/>
        </p:nvSpPr>
        <p:spPr>
          <a:xfrm>
            <a:off x="5800050" y="2581900"/>
            <a:ext cx="2741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渲染結果：</a:t>
            </a:r>
            <a:endParaRPr/>
          </a:p>
        </p:txBody>
      </p:sp>
      <p:sp>
        <p:nvSpPr>
          <p:cNvPr id="186" name="Google Shape;186;gf7ee15ab11_0_72"/>
          <p:cNvSpPr txBox="1"/>
          <p:nvPr/>
        </p:nvSpPr>
        <p:spPr>
          <a:xfrm>
            <a:off x="5132700" y="5580450"/>
            <a:ext cx="2741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渲染結果：</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gf7ee15ab11_0_77"/>
          <p:cNvSpPr txBox="1"/>
          <p:nvPr>
            <p:ph idx="12" type="sldNum"/>
          </p:nvPr>
        </p:nvSpPr>
        <p:spPr>
          <a:xfrm>
            <a:off x="8316416" y="6093296"/>
            <a:ext cx="504000" cy="4530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fld id="{00000000-1234-1234-1234-123412341234}" type="slidenum">
              <a:rPr lang="en-US"/>
              <a:t>‹#›</a:t>
            </a:fld>
            <a:endParaRPr/>
          </a:p>
        </p:txBody>
      </p:sp>
      <p:sp>
        <p:nvSpPr>
          <p:cNvPr id="192" name="Google Shape;192;gf7ee15ab11_0_77"/>
          <p:cNvSpPr txBox="1"/>
          <p:nvPr>
            <p:ph idx="4294967295" type="body"/>
          </p:nvPr>
        </p:nvSpPr>
        <p:spPr>
          <a:xfrm>
            <a:off x="235875" y="273075"/>
            <a:ext cx="8223900" cy="5743500"/>
          </a:xfrm>
          <a:prstGeom prst="rect">
            <a:avLst/>
          </a:prstGeom>
          <a:noFill/>
          <a:ln>
            <a:noFill/>
          </a:ln>
        </p:spPr>
        <p:txBody>
          <a:bodyPr anchorCtr="0" anchor="t" bIns="45700" lIns="91425" spcFirstLastPara="1" rIns="91425" wrap="square" tIns="45700">
            <a:noAutofit/>
          </a:bodyPr>
          <a:lstStyle/>
          <a:p>
            <a:pPr indent="0" lvl="0" marL="0" rtl="0" algn="l">
              <a:spcBef>
                <a:spcPts val="280"/>
              </a:spcBef>
              <a:spcAft>
                <a:spcPts val="0"/>
              </a:spcAft>
              <a:buNone/>
            </a:pPr>
            <a:r>
              <a:rPr lang="en-US"/>
              <a:t>Vue.js 的 </a:t>
            </a:r>
            <a:r>
              <a:rPr lang="en-US"/>
              <a:t>條件渲染</a:t>
            </a:r>
            <a:r>
              <a:rPr lang="en-US">
                <a:solidFill>
                  <a:srgbClr val="FF0000"/>
                </a:solidFill>
              </a:rPr>
              <a:t>v-if v-show</a:t>
            </a:r>
            <a:endParaRPr>
              <a:solidFill>
                <a:srgbClr val="FF0000"/>
              </a:solidFill>
            </a:endParaRPr>
          </a:p>
        </p:txBody>
      </p:sp>
      <p:pic>
        <p:nvPicPr>
          <p:cNvPr id="193" name="Google Shape;193;gf7ee15ab11_0_77"/>
          <p:cNvPicPr preferRelativeResize="0"/>
          <p:nvPr/>
        </p:nvPicPr>
        <p:blipFill>
          <a:blip r:embed="rId4">
            <a:alphaModFix/>
          </a:blip>
          <a:stretch>
            <a:fillRect/>
          </a:stretch>
        </p:blipFill>
        <p:spPr>
          <a:xfrm>
            <a:off x="6882677" y="785825"/>
            <a:ext cx="1577150" cy="3441075"/>
          </a:xfrm>
          <a:prstGeom prst="rect">
            <a:avLst/>
          </a:prstGeom>
          <a:noFill/>
          <a:ln>
            <a:noFill/>
          </a:ln>
        </p:spPr>
      </p:pic>
      <p:pic>
        <p:nvPicPr>
          <p:cNvPr id="194" name="Google Shape;194;gf7ee15ab11_0_77"/>
          <p:cNvPicPr preferRelativeResize="0"/>
          <p:nvPr/>
        </p:nvPicPr>
        <p:blipFill>
          <a:blip r:embed="rId5">
            <a:alphaModFix/>
          </a:blip>
          <a:stretch>
            <a:fillRect/>
          </a:stretch>
        </p:blipFill>
        <p:spPr>
          <a:xfrm>
            <a:off x="311225" y="874500"/>
            <a:ext cx="5921975" cy="2071400"/>
          </a:xfrm>
          <a:prstGeom prst="rect">
            <a:avLst/>
          </a:prstGeom>
          <a:noFill/>
          <a:ln>
            <a:noFill/>
          </a:ln>
        </p:spPr>
      </p:pic>
      <p:pic>
        <p:nvPicPr>
          <p:cNvPr id="195" name="Google Shape;195;gf7ee15ab11_0_77"/>
          <p:cNvPicPr preferRelativeResize="0"/>
          <p:nvPr/>
        </p:nvPicPr>
        <p:blipFill>
          <a:blip r:embed="rId6">
            <a:alphaModFix/>
          </a:blip>
          <a:stretch>
            <a:fillRect/>
          </a:stretch>
        </p:blipFill>
        <p:spPr>
          <a:xfrm>
            <a:off x="383275" y="3108525"/>
            <a:ext cx="3325347" cy="3551050"/>
          </a:xfrm>
          <a:prstGeom prst="rect">
            <a:avLst/>
          </a:prstGeom>
          <a:noFill/>
          <a:ln>
            <a:noFill/>
          </a:ln>
        </p:spPr>
      </p:pic>
      <p:sp>
        <p:nvSpPr>
          <p:cNvPr id="196" name="Google Shape;196;gf7ee15ab11_0_77"/>
          <p:cNvSpPr/>
          <p:nvPr/>
        </p:nvSpPr>
        <p:spPr>
          <a:xfrm>
            <a:off x="900125" y="4496650"/>
            <a:ext cx="2672100" cy="6918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gf7ee15ab11_0_77"/>
          <p:cNvSpPr txBox="1"/>
          <p:nvPr/>
        </p:nvSpPr>
        <p:spPr>
          <a:xfrm>
            <a:off x="3795650" y="3205800"/>
            <a:ext cx="3000000" cy="446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3400"/>
              </a:spcBef>
              <a:spcAft>
                <a:spcPts val="1400"/>
              </a:spcAft>
              <a:buNone/>
            </a:pPr>
            <a:r>
              <a:rPr b="1" lang="en-US" sz="1450">
                <a:solidFill>
                  <a:srgbClr val="D63200"/>
                </a:solidFill>
                <a:highlight>
                  <a:srgbClr val="F8F8F8"/>
                </a:highlight>
                <a:uFill>
                  <a:noFill/>
                </a:uFill>
                <a:latin typeface="Courier New"/>
                <a:ea typeface="Courier New"/>
                <a:cs typeface="Courier New"/>
                <a:sym typeface="Courier New"/>
                <a:hlinkClick r:id="rId7">
                  <a:extLst>
                    <a:ext uri="{A12FA001-AC4F-418D-AE19-62706E023703}">
                      <ahyp:hlinkClr val="tx"/>
                    </a:ext>
                  </a:extLst>
                </a:hlinkClick>
              </a:rPr>
              <a:t>v-if</a:t>
            </a:r>
            <a:r>
              <a:rPr b="1" lang="en-US" sz="1700">
                <a:solidFill>
                  <a:srgbClr val="273849"/>
                </a:solidFill>
                <a:highlight>
                  <a:srgbClr val="FFFFFF"/>
                </a:highlight>
                <a:uFill>
                  <a:noFill/>
                </a:uFill>
                <a:hlinkClick r:id="rId8">
                  <a:extLst>
                    <a:ext uri="{A12FA001-AC4F-418D-AE19-62706E023703}">
                      <ahyp:hlinkClr val="tx"/>
                    </a:ext>
                  </a:extLst>
                </a:hlinkClick>
              </a:rPr>
              <a:t> vs </a:t>
            </a:r>
            <a:r>
              <a:rPr b="1" lang="en-US" sz="1450">
                <a:solidFill>
                  <a:srgbClr val="D63200"/>
                </a:solidFill>
                <a:highlight>
                  <a:srgbClr val="F8F8F8"/>
                </a:highlight>
                <a:uFill>
                  <a:noFill/>
                </a:uFill>
                <a:latin typeface="Courier New"/>
                <a:ea typeface="Courier New"/>
                <a:cs typeface="Courier New"/>
                <a:sym typeface="Courier New"/>
                <a:hlinkClick r:id="rId9">
                  <a:extLst>
                    <a:ext uri="{A12FA001-AC4F-418D-AE19-62706E023703}">
                      <ahyp:hlinkClr val="tx"/>
                    </a:ext>
                  </a:extLst>
                </a:hlinkClick>
              </a:rPr>
              <a:t>v-show</a:t>
            </a:r>
            <a:endParaRPr b="1" sz="1450">
              <a:solidFill>
                <a:srgbClr val="D63200"/>
              </a:solidFill>
              <a:highlight>
                <a:srgbClr val="F8F8F8"/>
              </a:highlight>
              <a:latin typeface="Courier New"/>
              <a:ea typeface="Courier New"/>
              <a:cs typeface="Courier New"/>
              <a:sym typeface="Courier New"/>
            </a:endParaRPr>
          </a:p>
        </p:txBody>
      </p:sp>
      <p:sp>
        <p:nvSpPr>
          <p:cNvPr id="198" name="Google Shape;198;gf7ee15ab11_0_77"/>
          <p:cNvSpPr txBox="1"/>
          <p:nvPr/>
        </p:nvSpPr>
        <p:spPr>
          <a:xfrm>
            <a:off x="3836450" y="3757750"/>
            <a:ext cx="30000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350">
                <a:solidFill>
                  <a:srgbClr val="D63200"/>
                </a:solidFill>
                <a:highlight>
                  <a:srgbClr val="F8F8F8"/>
                </a:highlight>
                <a:latin typeface="Courier New"/>
                <a:ea typeface="Courier New"/>
                <a:cs typeface="Courier New"/>
                <a:sym typeface="Courier New"/>
              </a:rPr>
              <a:t>v-if</a:t>
            </a:r>
            <a:r>
              <a:rPr b="1" lang="en-US" sz="1600">
                <a:solidFill>
                  <a:srgbClr val="304455"/>
                </a:solidFill>
                <a:highlight>
                  <a:srgbClr val="FFFFFF"/>
                </a:highlight>
              </a:rPr>
              <a:t> </a:t>
            </a:r>
            <a:r>
              <a:rPr lang="en-US" sz="1200">
                <a:solidFill>
                  <a:srgbClr val="304455"/>
                </a:solidFill>
                <a:highlight>
                  <a:srgbClr val="FFFFFF"/>
                </a:highlight>
              </a:rPr>
              <a:t>是“真正”的条件渲染，因为它会确保在切换过程中条件块内的事件监听器和子组件适当地被</a:t>
            </a:r>
            <a:r>
              <a:rPr lang="en-US" sz="1200">
                <a:solidFill>
                  <a:srgbClr val="FF0000"/>
                </a:solidFill>
                <a:highlight>
                  <a:srgbClr val="FFFFFF"/>
                </a:highlight>
              </a:rPr>
              <a:t>销毁和重建</a:t>
            </a:r>
            <a:r>
              <a:rPr lang="en-US" sz="1200">
                <a:solidFill>
                  <a:srgbClr val="304455"/>
                </a:solidFill>
                <a:highlight>
                  <a:srgbClr val="FFFFFF"/>
                </a:highlight>
              </a:rPr>
              <a:t>。</a:t>
            </a:r>
            <a:endParaRPr/>
          </a:p>
        </p:txBody>
      </p:sp>
      <p:sp>
        <p:nvSpPr>
          <p:cNvPr id="199" name="Google Shape;199;gf7ee15ab11_0_77"/>
          <p:cNvSpPr txBox="1"/>
          <p:nvPr/>
        </p:nvSpPr>
        <p:spPr>
          <a:xfrm>
            <a:off x="3836450" y="4660500"/>
            <a:ext cx="3000000" cy="777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450">
                <a:solidFill>
                  <a:srgbClr val="D63200"/>
                </a:solidFill>
                <a:highlight>
                  <a:srgbClr val="F8F8F8"/>
                </a:highlight>
                <a:latin typeface="Courier New"/>
                <a:ea typeface="Courier New"/>
                <a:cs typeface="Courier New"/>
                <a:sym typeface="Courier New"/>
              </a:rPr>
              <a:t>v-show</a:t>
            </a:r>
            <a:r>
              <a:rPr lang="en-US" sz="1200">
                <a:solidFill>
                  <a:srgbClr val="304455"/>
                </a:solidFill>
                <a:highlight>
                  <a:srgbClr val="FFFFFF"/>
                </a:highlight>
              </a:rPr>
              <a:t> 就简单得多——不管初始条件是什么，</a:t>
            </a:r>
            <a:r>
              <a:rPr lang="en-US" sz="1200">
                <a:solidFill>
                  <a:srgbClr val="FF0000"/>
                </a:solidFill>
                <a:highlight>
                  <a:srgbClr val="FFFFFF"/>
                </a:highlight>
              </a:rPr>
              <a:t>元素总是会被渲染</a:t>
            </a:r>
            <a:r>
              <a:rPr lang="en-US" sz="1200">
                <a:solidFill>
                  <a:srgbClr val="304455"/>
                </a:solidFill>
                <a:highlight>
                  <a:srgbClr val="FFFFFF"/>
                </a:highlight>
              </a:rPr>
              <a:t>，并且只是简单地基于 </a:t>
            </a:r>
            <a:r>
              <a:rPr lang="en-US" sz="1200">
                <a:solidFill>
                  <a:srgbClr val="FF0000"/>
                </a:solidFill>
                <a:highlight>
                  <a:srgbClr val="FFFFFF"/>
                </a:highlight>
              </a:rPr>
              <a:t>CSS 进行切换</a:t>
            </a:r>
            <a:r>
              <a:rPr lang="en-US" sz="1200">
                <a:solidFill>
                  <a:srgbClr val="304455"/>
                </a:solidFill>
                <a:highlight>
                  <a:srgbClr val="FFFFFF"/>
                </a:highlight>
              </a:rPr>
              <a:t>。</a:t>
            </a:r>
            <a:endParaRPr/>
          </a:p>
        </p:txBody>
      </p:sp>
      <p:sp>
        <p:nvSpPr>
          <p:cNvPr id="200" name="Google Shape;200;gf7ee15ab11_0_77"/>
          <p:cNvSpPr txBox="1"/>
          <p:nvPr/>
        </p:nvSpPr>
        <p:spPr>
          <a:xfrm>
            <a:off x="6882675" y="325575"/>
            <a:ext cx="157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渲染結果：</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gf7ee15ab11_0_237"/>
          <p:cNvSpPr txBox="1"/>
          <p:nvPr>
            <p:ph idx="12" type="sldNum"/>
          </p:nvPr>
        </p:nvSpPr>
        <p:spPr>
          <a:xfrm>
            <a:off x="8316416" y="6093296"/>
            <a:ext cx="504000" cy="4530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fld id="{00000000-1234-1234-1234-123412341234}" type="slidenum">
              <a:rPr lang="en-US"/>
              <a:t>‹#›</a:t>
            </a:fld>
            <a:endParaRPr/>
          </a:p>
        </p:txBody>
      </p:sp>
      <p:sp>
        <p:nvSpPr>
          <p:cNvPr id="206" name="Google Shape;206;gf7ee15ab11_0_237"/>
          <p:cNvSpPr txBox="1"/>
          <p:nvPr>
            <p:ph idx="4294967295" type="body"/>
          </p:nvPr>
        </p:nvSpPr>
        <p:spPr>
          <a:xfrm>
            <a:off x="235875" y="273075"/>
            <a:ext cx="8223900" cy="5743500"/>
          </a:xfrm>
          <a:prstGeom prst="rect">
            <a:avLst/>
          </a:prstGeom>
          <a:noFill/>
          <a:ln>
            <a:noFill/>
          </a:ln>
        </p:spPr>
        <p:txBody>
          <a:bodyPr anchorCtr="0" anchor="t" bIns="45700" lIns="91425" spcFirstLastPara="1" rIns="91425" wrap="square" tIns="45700">
            <a:noAutofit/>
          </a:bodyPr>
          <a:lstStyle/>
          <a:p>
            <a:pPr indent="0" lvl="0" marL="0" rtl="0" algn="l">
              <a:spcBef>
                <a:spcPts val="280"/>
              </a:spcBef>
              <a:spcAft>
                <a:spcPts val="0"/>
              </a:spcAft>
              <a:buNone/>
            </a:pPr>
            <a:r>
              <a:rPr lang="en-US"/>
              <a:t>Vue.js 的 </a:t>
            </a:r>
            <a:r>
              <a:rPr lang="en-US"/>
              <a:t>列表</a:t>
            </a:r>
            <a:r>
              <a:rPr lang="en-US"/>
              <a:t>渲染</a:t>
            </a:r>
            <a:r>
              <a:rPr lang="en-US">
                <a:solidFill>
                  <a:srgbClr val="FF0000"/>
                </a:solidFill>
              </a:rPr>
              <a:t>v-for</a:t>
            </a:r>
            <a:endParaRPr>
              <a:solidFill>
                <a:srgbClr val="FF0000"/>
              </a:solidFill>
            </a:endParaRPr>
          </a:p>
        </p:txBody>
      </p:sp>
      <p:pic>
        <p:nvPicPr>
          <p:cNvPr id="207" name="Google Shape;207;gf7ee15ab11_0_237"/>
          <p:cNvPicPr preferRelativeResize="0"/>
          <p:nvPr/>
        </p:nvPicPr>
        <p:blipFill>
          <a:blip r:embed="rId4">
            <a:alphaModFix/>
          </a:blip>
          <a:stretch>
            <a:fillRect/>
          </a:stretch>
        </p:blipFill>
        <p:spPr>
          <a:xfrm>
            <a:off x="364050" y="754600"/>
            <a:ext cx="7291400" cy="943000"/>
          </a:xfrm>
          <a:prstGeom prst="rect">
            <a:avLst/>
          </a:prstGeom>
          <a:noFill/>
          <a:ln>
            <a:noFill/>
          </a:ln>
        </p:spPr>
      </p:pic>
      <p:pic>
        <p:nvPicPr>
          <p:cNvPr id="208" name="Google Shape;208;gf7ee15ab11_0_237"/>
          <p:cNvPicPr preferRelativeResize="0"/>
          <p:nvPr/>
        </p:nvPicPr>
        <p:blipFill>
          <a:blip r:embed="rId5">
            <a:alphaModFix/>
          </a:blip>
          <a:stretch>
            <a:fillRect/>
          </a:stretch>
        </p:blipFill>
        <p:spPr>
          <a:xfrm>
            <a:off x="364050" y="1754575"/>
            <a:ext cx="3614750" cy="5622101"/>
          </a:xfrm>
          <a:prstGeom prst="rect">
            <a:avLst/>
          </a:prstGeom>
          <a:noFill/>
          <a:ln>
            <a:noFill/>
          </a:ln>
        </p:spPr>
      </p:pic>
      <p:sp>
        <p:nvSpPr>
          <p:cNvPr id="209" name="Google Shape;209;gf7ee15ab11_0_237"/>
          <p:cNvSpPr/>
          <p:nvPr/>
        </p:nvSpPr>
        <p:spPr>
          <a:xfrm>
            <a:off x="633100" y="3106575"/>
            <a:ext cx="2939100" cy="24951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0" name="Google Shape;210;gf7ee15ab11_0_237"/>
          <p:cNvPicPr preferRelativeResize="0"/>
          <p:nvPr/>
        </p:nvPicPr>
        <p:blipFill>
          <a:blip r:embed="rId6">
            <a:alphaModFix/>
          </a:blip>
          <a:stretch>
            <a:fillRect/>
          </a:stretch>
        </p:blipFill>
        <p:spPr>
          <a:xfrm>
            <a:off x="4913849" y="2807524"/>
            <a:ext cx="2741600" cy="2152798"/>
          </a:xfrm>
          <a:prstGeom prst="rect">
            <a:avLst/>
          </a:prstGeom>
          <a:noFill/>
          <a:ln>
            <a:noFill/>
          </a:ln>
        </p:spPr>
      </p:pic>
      <p:sp>
        <p:nvSpPr>
          <p:cNvPr id="211" name="Google Shape;211;gf7ee15ab11_0_237"/>
          <p:cNvSpPr txBox="1"/>
          <p:nvPr/>
        </p:nvSpPr>
        <p:spPr>
          <a:xfrm>
            <a:off x="4913850" y="2407325"/>
            <a:ext cx="2741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渲染結果：</a:t>
            </a:r>
            <a:endParaRPr/>
          </a:p>
        </p:txBody>
      </p:sp>
      <p:sp>
        <p:nvSpPr>
          <p:cNvPr id="212" name="Google Shape;212;gf7ee15ab11_0_237"/>
          <p:cNvSpPr/>
          <p:nvPr/>
        </p:nvSpPr>
        <p:spPr>
          <a:xfrm>
            <a:off x="785500" y="933900"/>
            <a:ext cx="2261700" cy="1647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gf7ee15ab11_0_249"/>
          <p:cNvSpPr txBox="1"/>
          <p:nvPr>
            <p:ph idx="12" type="sldNum"/>
          </p:nvPr>
        </p:nvSpPr>
        <p:spPr>
          <a:xfrm>
            <a:off x="8316416" y="6093296"/>
            <a:ext cx="504000" cy="4530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fld id="{00000000-1234-1234-1234-123412341234}" type="slidenum">
              <a:rPr lang="en-US"/>
              <a:t>‹#›</a:t>
            </a:fld>
            <a:endParaRPr/>
          </a:p>
        </p:txBody>
      </p:sp>
      <p:sp>
        <p:nvSpPr>
          <p:cNvPr id="218" name="Google Shape;218;gf7ee15ab11_0_249"/>
          <p:cNvSpPr txBox="1"/>
          <p:nvPr>
            <p:ph idx="4294967295" type="body"/>
          </p:nvPr>
        </p:nvSpPr>
        <p:spPr>
          <a:xfrm>
            <a:off x="235875" y="273075"/>
            <a:ext cx="8223900" cy="5743500"/>
          </a:xfrm>
          <a:prstGeom prst="rect">
            <a:avLst/>
          </a:prstGeom>
          <a:noFill/>
          <a:ln>
            <a:noFill/>
          </a:ln>
        </p:spPr>
        <p:txBody>
          <a:bodyPr anchorCtr="0" anchor="t" bIns="45700" lIns="91425" spcFirstLastPara="1" rIns="91425" wrap="square" tIns="45700">
            <a:noAutofit/>
          </a:bodyPr>
          <a:lstStyle/>
          <a:p>
            <a:pPr indent="0" lvl="0" marL="0" rtl="0" algn="l">
              <a:spcBef>
                <a:spcPts val="280"/>
              </a:spcBef>
              <a:spcAft>
                <a:spcPts val="0"/>
              </a:spcAft>
              <a:buNone/>
            </a:pPr>
            <a:r>
              <a:rPr lang="en-US"/>
              <a:t>Vue.js 的 </a:t>
            </a:r>
            <a:r>
              <a:rPr lang="en-US"/>
              <a:t>事件處理</a:t>
            </a:r>
            <a:r>
              <a:rPr lang="en-US">
                <a:solidFill>
                  <a:srgbClr val="FF0000"/>
                </a:solidFill>
              </a:rPr>
              <a:t>v-on(@為</a:t>
            </a:r>
            <a:r>
              <a:rPr lang="en-US">
                <a:solidFill>
                  <a:srgbClr val="FF0000"/>
                </a:solidFill>
              </a:rPr>
              <a:t>簡寫</a:t>
            </a:r>
            <a:r>
              <a:rPr lang="en-US">
                <a:solidFill>
                  <a:srgbClr val="FF0000"/>
                </a:solidFill>
              </a:rPr>
              <a:t>)</a:t>
            </a:r>
            <a:endParaRPr>
              <a:solidFill>
                <a:srgbClr val="FF0000"/>
              </a:solidFill>
            </a:endParaRPr>
          </a:p>
        </p:txBody>
      </p:sp>
      <p:sp>
        <p:nvSpPr>
          <p:cNvPr id="219" name="Google Shape;219;gf7ee15ab11_0_249"/>
          <p:cNvSpPr txBox="1"/>
          <p:nvPr/>
        </p:nvSpPr>
        <p:spPr>
          <a:xfrm>
            <a:off x="235875" y="738200"/>
            <a:ext cx="7026000" cy="9003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en-US" sz="1550">
                <a:solidFill>
                  <a:srgbClr val="808080"/>
                </a:solidFill>
                <a:highlight>
                  <a:srgbClr val="1E1E1E"/>
                </a:highlight>
                <a:latin typeface="Courier New"/>
                <a:ea typeface="Courier New"/>
                <a:cs typeface="Courier New"/>
                <a:sym typeface="Courier New"/>
              </a:rPr>
              <a:t>&lt;</a:t>
            </a:r>
            <a:r>
              <a:rPr b="1" lang="en-US" sz="1550">
                <a:solidFill>
                  <a:srgbClr val="569CD6"/>
                </a:solidFill>
                <a:highlight>
                  <a:srgbClr val="1E1E1E"/>
                </a:highlight>
                <a:latin typeface="Courier New"/>
                <a:ea typeface="Courier New"/>
                <a:cs typeface="Courier New"/>
                <a:sym typeface="Courier New"/>
              </a:rPr>
              <a:t>h2</a:t>
            </a:r>
            <a:r>
              <a:rPr b="1" lang="en-US" sz="1550">
                <a:solidFill>
                  <a:srgbClr val="808080"/>
                </a:solidFill>
                <a:highlight>
                  <a:srgbClr val="1E1E1E"/>
                </a:highlight>
                <a:latin typeface="Courier New"/>
                <a:ea typeface="Courier New"/>
                <a:cs typeface="Courier New"/>
                <a:sym typeface="Courier New"/>
              </a:rPr>
              <a:t>&gt;</a:t>
            </a:r>
            <a:r>
              <a:rPr b="1" lang="en-US" sz="1550">
                <a:solidFill>
                  <a:srgbClr val="D4D4D4"/>
                </a:solidFill>
                <a:highlight>
                  <a:srgbClr val="1E1E1E"/>
                </a:highlight>
                <a:latin typeface="Courier New"/>
                <a:ea typeface="Courier New"/>
                <a:cs typeface="Courier New"/>
                <a:sym typeface="Courier New"/>
              </a:rPr>
              <a:t>事件處理</a:t>
            </a:r>
            <a:r>
              <a:rPr b="1" lang="en-US" sz="1550">
                <a:solidFill>
                  <a:srgbClr val="808080"/>
                </a:solidFill>
                <a:highlight>
                  <a:srgbClr val="1E1E1E"/>
                </a:highlight>
                <a:latin typeface="Courier New"/>
                <a:ea typeface="Courier New"/>
                <a:cs typeface="Courier New"/>
                <a:sym typeface="Courier New"/>
              </a:rPr>
              <a:t>&lt;/</a:t>
            </a:r>
            <a:r>
              <a:rPr b="1" lang="en-US" sz="1550">
                <a:solidFill>
                  <a:srgbClr val="569CD6"/>
                </a:solidFill>
                <a:highlight>
                  <a:srgbClr val="1E1E1E"/>
                </a:highlight>
                <a:latin typeface="Courier New"/>
                <a:ea typeface="Courier New"/>
                <a:cs typeface="Courier New"/>
                <a:sym typeface="Courier New"/>
              </a:rPr>
              <a:t>h2</a:t>
            </a:r>
            <a:r>
              <a:rPr b="1" lang="en-US" sz="1550">
                <a:solidFill>
                  <a:srgbClr val="808080"/>
                </a:solidFill>
                <a:highlight>
                  <a:srgbClr val="1E1E1E"/>
                </a:highlight>
                <a:latin typeface="Courier New"/>
                <a:ea typeface="Courier New"/>
                <a:cs typeface="Courier New"/>
                <a:sym typeface="Courier New"/>
              </a:rPr>
              <a:t>&gt;</a:t>
            </a:r>
            <a:endParaRPr b="1" sz="1550">
              <a:solidFill>
                <a:srgbClr val="808080"/>
              </a:solidFill>
              <a:highlight>
                <a:srgbClr val="1E1E1E"/>
              </a:highlight>
              <a:latin typeface="Courier New"/>
              <a:ea typeface="Courier New"/>
              <a:cs typeface="Courier New"/>
              <a:sym typeface="Courier New"/>
            </a:endParaRPr>
          </a:p>
          <a:p>
            <a:pPr indent="0" lvl="0" marL="0" rtl="0" algn="l">
              <a:lnSpc>
                <a:spcPct val="100000"/>
              </a:lnSpc>
              <a:spcBef>
                <a:spcPts val="0"/>
              </a:spcBef>
              <a:spcAft>
                <a:spcPts val="0"/>
              </a:spcAft>
              <a:buNone/>
            </a:pPr>
            <a:r>
              <a:rPr b="1" lang="en-US" sz="1550">
                <a:solidFill>
                  <a:srgbClr val="6A9955"/>
                </a:solidFill>
                <a:highlight>
                  <a:srgbClr val="1E1E1E"/>
                </a:highlight>
                <a:latin typeface="Courier New"/>
                <a:ea typeface="Courier New"/>
                <a:cs typeface="Courier New"/>
                <a:sym typeface="Courier New"/>
              </a:rPr>
              <a:t>&lt;!-- $event 事件變量 --&gt;</a:t>
            </a:r>
            <a:endParaRPr b="1" sz="1550">
              <a:solidFill>
                <a:srgbClr val="6A9955"/>
              </a:solidFill>
              <a:highlight>
                <a:srgbClr val="1E1E1E"/>
              </a:highlight>
              <a:latin typeface="Courier New"/>
              <a:ea typeface="Courier New"/>
              <a:cs typeface="Courier New"/>
              <a:sym typeface="Courier New"/>
            </a:endParaRPr>
          </a:p>
          <a:p>
            <a:pPr indent="0" lvl="0" marL="0" rtl="0" algn="l">
              <a:lnSpc>
                <a:spcPct val="100000"/>
              </a:lnSpc>
              <a:spcBef>
                <a:spcPts val="0"/>
              </a:spcBef>
              <a:spcAft>
                <a:spcPts val="0"/>
              </a:spcAft>
              <a:buNone/>
            </a:pPr>
            <a:r>
              <a:rPr b="1" lang="en-US" sz="1550">
                <a:solidFill>
                  <a:srgbClr val="808080"/>
                </a:solidFill>
                <a:highlight>
                  <a:srgbClr val="1E1E1E"/>
                </a:highlight>
                <a:latin typeface="Courier New"/>
                <a:ea typeface="Courier New"/>
                <a:cs typeface="Courier New"/>
                <a:sym typeface="Courier New"/>
              </a:rPr>
              <a:t>&lt;</a:t>
            </a:r>
            <a:r>
              <a:rPr b="1" lang="en-US" sz="1550">
                <a:solidFill>
                  <a:srgbClr val="569CD6"/>
                </a:solidFill>
                <a:highlight>
                  <a:srgbClr val="1E1E1E"/>
                </a:highlight>
                <a:latin typeface="Courier New"/>
                <a:ea typeface="Courier New"/>
                <a:cs typeface="Courier New"/>
                <a:sym typeface="Courier New"/>
              </a:rPr>
              <a:t>button</a:t>
            </a:r>
            <a:r>
              <a:rPr b="1" lang="en-US" sz="1550">
                <a:solidFill>
                  <a:srgbClr val="D4D4D4"/>
                </a:solidFill>
                <a:highlight>
                  <a:srgbClr val="1E1E1E"/>
                </a:highlight>
                <a:latin typeface="Courier New"/>
                <a:ea typeface="Courier New"/>
                <a:cs typeface="Courier New"/>
                <a:sym typeface="Courier New"/>
              </a:rPr>
              <a:t> </a:t>
            </a:r>
            <a:r>
              <a:rPr b="1" lang="en-US" sz="1550">
                <a:solidFill>
                  <a:srgbClr val="9CDCFE"/>
                </a:solidFill>
                <a:highlight>
                  <a:srgbClr val="1E1E1E"/>
                </a:highlight>
                <a:latin typeface="Courier New"/>
                <a:ea typeface="Courier New"/>
                <a:cs typeface="Courier New"/>
                <a:sym typeface="Courier New"/>
              </a:rPr>
              <a:t>@click</a:t>
            </a:r>
            <a:r>
              <a:rPr b="1" lang="en-US" sz="1550">
                <a:solidFill>
                  <a:srgbClr val="D4D4D4"/>
                </a:solidFill>
                <a:highlight>
                  <a:srgbClr val="1E1E1E"/>
                </a:highlight>
                <a:latin typeface="Courier New"/>
                <a:ea typeface="Courier New"/>
                <a:cs typeface="Courier New"/>
                <a:sym typeface="Courier New"/>
              </a:rPr>
              <a:t>=</a:t>
            </a:r>
            <a:r>
              <a:rPr b="1" lang="en-US" sz="1550">
                <a:solidFill>
                  <a:srgbClr val="CE9178"/>
                </a:solidFill>
                <a:highlight>
                  <a:srgbClr val="1E1E1E"/>
                </a:highlight>
                <a:latin typeface="Courier New"/>
                <a:ea typeface="Courier New"/>
                <a:cs typeface="Courier New"/>
                <a:sym typeface="Courier New"/>
              </a:rPr>
              <a:t>"greet('vue',$event)"</a:t>
            </a:r>
            <a:r>
              <a:rPr b="1" lang="en-US" sz="1550">
                <a:solidFill>
                  <a:srgbClr val="808080"/>
                </a:solidFill>
                <a:highlight>
                  <a:srgbClr val="1E1E1E"/>
                </a:highlight>
                <a:latin typeface="Courier New"/>
                <a:ea typeface="Courier New"/>
                <a:cs typeface="Courier New"/>
                <a:sym typeface="Courier New"/>
              </a:rPr>
              <a:t>&gt;</a:t>
            </a:r>
            <a:r>
              <a:rPr b="1" lang="en-US" sz="1550">
                <a:solidFill>
                  <a:srgbClr val="D4D4D4"/>
                </a:solidFill>
                <a:highlight>
                  <a:srgbClr val="1E1E1E"/>
                </a:highlight>
                <a:latin typeface="Courier New"/>
                <a:ea typeface="Courier New"/>
                <a:cs typeface="Courier New"/>
                <a:sym typeface="Courier New"/>
              </a:rPr>
              <a:t>點擊greet</a:t>
            </a:r>
            <a:r>
              <a:rPr b="1" lang="en-US" sz="1550">
                <a:solidFill>
                  <a:srgbClr val="808080"/>
                </a:solidFill>
                <a:highlight>
                  <a:srgbClr val="1E1E1E"/>
                </a:highlight>
                <a:latin typeface="Courier New"/>
                <a:ea typeface="Courier New"/>
                <a:cs typeface="Courier New"/>
                <a:sym typeface="Courier New"/>
              </a:rPr>
              <a:t>&lt;/</a:t>
            </a:r>
            <a:r>
              <a:rPr b="1" lang="en-US" sz="1550">
                <a:solidFill>
                  <a:srgbClr val="569CD6"/>
                </a:solidFill>
                <a:highlight>
                  <a:srgbClr val="1E1E1E"/>
                </a:highlight>
                <a:latin typeface="Courier New"/>
                <a:ea typeface="Courier New"/>
                <a:cs typeface="Courier New"/>
                <a:sym typeface="Courier New"/>
              </a:rPr>
              <a:t>button</a:t>
            </a:r>
            <a:r>
              <a:rPr b="1" lang="en-US" sz="1550">
                <a:solidFill>
                  <a:srgbClr val="808080"/>
                </a:solidFill>
                <a:highlight>
                  <a:srgbClr val="1E1E1E"/>
                </a:highlight>
                <a:latin typeface="Courier New"/>
                <a:ea typeface="Courier New"/>
                <a:cs typeface="Courier New"/>
                <a:sym typeface="Courier New"/>
              </a:rPr>
              <a:t>&gt;</a:t>
            </a:r>
            <a:endParaRPr b="1" sz="1550">
              <a:solidFill>
                <a:srgbClr val="808080"/>
              </a:solidFill>
              <a:highlight>
                <a:srgbClr val="1E1E1E"/>
              </a:highlight>
              <a:latin typeface="Courier New"/>
              <a:ea typeface="Courier New"/>
              <a:cs typeface="Courier New"/>
              <a:sym typeface="Courier New"/>
            </a:endParaRPr>
          </a:p>
        </p:txBody>
      </p:sp>
      <p:pic>
        <p:nvPicPr>
          <p:cNvPr id="220" name="Google Shape;220;gf7ee15ab11_0_249"/>
          <p:cNvPicPr preferRelativeResize="0"/>
          <p:nvPr/>
        </p:nvPicPr>
        <p:blipFill>
          <a:blip r:embed="rId4">
            <a:alphaModFix/>
          </a:blip>
          <a:stretch>
            <a:fillRect/>
          </a:stretch>
        </p:blipFill>
        <p:spPr>
          <a:xfrm>
            <a:off x="383528" y="1803275"/>
            <a:ext cx="3301450" cy="4831600"/>
          </a:xfrm>
          <a:prstGeom prst="rect">
            <a:avLst/>
          </a:prstGeom>
          <a:noFill/>
          <a:ln>
            <a:noFill/>
          </a:ln>
        </p:spPr>
      </p:pic>
      <p:pic>
        <p:nvPicPr>
          <p:cNvPr id="221" name="Google Shape;221;gf7ee15ab11_0_249"/>
          <p:cNvPicPr preferRelativeResize="0"/>
          <p:nvPr/>
        </p:nvPicPr>
        <p:blipFill>
          <a:blip r:embed="rId5">
            <a:alphaModFix/>
          </a:blip>
          <a:stretch>
            <a:fillRect/>
          </a:stretch>
        </p:blipFill>
        <p:spPr>
          <a:xfrm>
            <a:off x="3852147" y="1803275"/>
            <a:ext cx="1683450" cy="1167550"/>
          </a:xfrm>
          <a:prstGeom prst="rect">
            <a:avLst/>
          </a:prstGeom>
          <a:noFill/>
          <a:ln>
            <a:noFill/>
          </a:ln>
        </p:spPr>
      </p:pic>
      <p:pic>
        <p:nvPicPr>
          <p:cNvPr id="222" name="Google Shape;222;gf7ee15ab11_0_249"/>
          <p:cNvPicPr preferRelativeResize="0"/>
          <p:nvPr/>
        </p:nvPicPr>
        <p:blipFill>
          <a:blip r:embed="rId6">
            <a:alphaModFix/>
          </a:blip>
          <a:stretch>
            <a:fillRect/>
          </a:stretch>
        </p:blipFill>
        <p:spPr>
          <a:xfrm>
            <a:off x="5702775" y="1803271"/>
            <a:ext cx="3388325" cy="1496075"/>
          </a:xfrm>
          <a:prstGeom prst="rect">
            <a:avLst/>
          </a:prstGeom>
          <a:noFill/>
          <a:ln>
            <a:noFill/>
          </a:ln>
        </p:spPr>
      </p:pic>
      <p:pic>
        <p:nvPicPr>
          <p:cNvPr id="223" name="Google Shape;223;gf7ee15ab11_0_249"/>
          <p:cNvPicPr preferRelativeResize="0"/>
          <p:nvPr/>
        </p:nvPicPr>
        <p:blipFill>
          <a:blip r:embed="rId7">
            <a:alphaModFix/>
          </a:blip>
          <a:stretch>
            <a:fillRect/>
          </a:stretch>
        </p:blipFill>
        <p:spPr>
          <a:xfrm>
            <a:off x="4163923" y="3581075"/>
            <a:ext cx="3511749" cy="3102175"/>
          </a:xfrm>
          <a:prstGeom prst="rect">
            <a:avLst/>
          </a:prstGeom>
          <a:noFill/>
          <a:ln>
            <a:noFill/>
          </a:ln>
        </p:spPr>
      </p:pic>
      <p:sp>
        <p:nvSpPr>
          <p:cNvPr id="224" name="Google Shape;224;gf7ee15ab11_0_249"/>
          <p:cNvSpPr/>
          <p:nvPr/>
        </p:nvSpPr>
        <p:spPr>
          <a:xfrm rot="-7700241">
            <a:off x="4818660" y="2870362"/>
            <a:ext cx="391268" cy="280414"/>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25" name="Google Shape;225;gf7ee15ab11_0_249"/>
          <p:cNvCxnSpPr/>
          <p:nvPr/>
        </p:nvCxnSpPr>
        <p:spPr>
          <a:xfrm rot="10800000">
            <a:off x="2855025" y="1563875"/>
            <a:ext cx="1284600" cy="1003800"/>
          </a:xfrm>
          <a:prstGeom prst="straightConnector1">
            <a:avLst/>
          </a:prstGeom>
          <a:noFill/>
          <a:ln cap="flat" cmpd="sng" w="28575">
            <a:solidFill>
              <a:srgbClr val="FF0000"/>
            </a:solidFill>
            <a:prstDash val="solid"/>
            <a:round/>
            <a:headEnd len="med" w="med" type="none"/>
            <a:tailEnd len="med" w="med" type="triangle"/>
          </a:ln>
        </p:spPr>
      </p:cxnSp>
      <p:cxnSp>
        <p:nvCxnSpPr>
          <p:cNvPr id="226" name="Google Shape;226;gf7ee15ab11_0_249"/>
          <p:cNvCxnSpPr/>
          <p:nvPr/>
        </p:nvCxnSpPr>
        <p:spPr>
          <a:xfrm flipH="1">
            <a:off x="1275225" y="1563875"/>
            <a:ext cx="1579800" cy="3085500"/>
          </a:xfrm>
          <a:prstGeom prst="straightConnector1">
            <a:avLst/>
          </a:prstGeom>
          <a:noFill/>
          <a:ln cap="flat" cmpd="sng" w="28575">
            <a:solidFill>
              <a:srgbClr val="FF0000"/>
            </a:solidFill>
            <a:prstDash val="solid"/>
            <a:round/>
            <a:headEnd len="med" w="med" type="none"/>
            <a:tailEnd len="med" w="med" type="triangle"/>
          </a:ln>
        </p:spPr>
      </p:cxnSp>
      <p:cxnSp>
        <p:nvCxnSpPr>
          <p:cNvPr id="227" name="Google Shape;227;gf7ee15ab11_0_249"/>
          <p:cNvCxnSpPr/>
          <p:nvPr/>
        </p:nvCxnSpPr>
        <p:spPr>
          <a:xfrm flipH="1" rot="10800000">
            <a:off x="2951100" y="3010625"/>
            <a:ext cx="3063600" cy="1934100"/>
          </a:xfrm>
          <a:prstGeom prst="straightConnector1">
            <a:avLst/>
          </a:prstGeom>
          <a:noFill/>
          <a:ln cap="flat" cmpd="sng" w="28575">
            <a:solidFill>
              <a:srgbClr val="FF0000"/>
            </a:solidFill>
            <a:prstDash val="solid"/>
            <a:round/>
            <a:headEnd len="med" w="med" type="none"/>
            <a:tailEnd len="med" w="med" type="triangle"/>
          </a:ln>
        </p:spPr>
      </p:cxnSp>
      <p:cxnSp>
        <p:nvCxnSpPr>
          <p:cNvPr id="228" name="Google Shape;228;gf7ee15ab11_0_249"/>
          <p:cNvCxnSpPr/>
          <p:nvPr/>
        </p:nvCxnSpPr>
        <p:spPr>
          <a:xfrm flipH="1" rot="10800000">
            <a:off x="2549850" y="4966925"/>
            <a:ext cx="1737300" cy="300000"/>
          </a:xfrm>
          <a:prstGeom prst="straightConnector1">
            <a:avLst/>
          </a:prstGeom>
          <a:noFill/>
          <a:ln cap="flat" cmpd="sng" w="28575">
            <a:solidFill>
              <a:srgbClr val="FF0000"/>
            </a:solidFill>
            <a:prstDash val="solid"/>
            <a:round/>
            <a:headEnd len="med" w="med" type="none"/>
            <a:tailEnd len="med" w="med" type="triangle"/>
          </a:ln>
        </p:spPr>
      </p:cxnSp>
      <p:sp>
        <p:nvSpPr>
          <p:cNvPr id="229" name="Google Shape;229;gf7ee15ab11_0_249"/>
          <p:cNvSpPr txBox="1"/>
          <p:nvPr/>
        </p:nvSpPr>
        <p:spPr>
          <a:xfrm>
            <a:off x="6830500" y="1403075"/>
            <a:ext cx="2741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渲染結果：</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gf7ee15ab11_0_297"/>
          <p:cNvSpPr txBox="1"/>
          <p:nvPr>
            <p:ph type="title"/>
          </p:nvPr>
        </p:nvSpPr>
        <p:spPr>
          <a:xfrm>
            <a:off x="2482260" y="2852936"/>
            <a:ext cx="5577900" cy="3255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Clr>
                <a:srgbClr val="13141A"/>
              </a:buClr>
              <a:buSzPts val="1900"/>
              <a:buFont typeface="Arial"/>
              <a:buNone/>
            </a:pPr>
            <a:r>
              <a:rPr lang="en-US"/>
              <a:t>Vue.js 的元件系統</a:t>
            </a:r>
            <a:endParaRPr/>
          </a:p>
        </p:txBody>
      </p:sp>
      <p:sp>
        <p:nvSpPr>
          <p:cNvPr id="235" name="Google Shape;235;gf7ee15ab11_0_297"/>
          <p:cNvSpPr txBox="1"/>
          <p:nvPr>
            <p:ph idx="1" type="body"/>
          </p:nvPr>
        </p:nvSpPr>
        <p:spPr>
          <a:xfrm>
            <a:off x="2483768" y="3284984"/>
            <a:ext cx="4464600" cy="2760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900"/>
              <a:buNone/>
            </a:pPr>
            <a:r>
              <a:t/>
            </a:r>
            <a:endParaRPr/>
          </a:p>
        </p:txBody>
      </p:sp>
      <p:sp>
        <p:nvSpPr>
          <p:cNvPr id="236" name="Google Shape;236;gf7ee15ab11_0_297"/>
          <p:cNvSpPr txBox="1"/>
          <p:nvPr>
            <p:ph idx="2" type="body"/>
          </p:nvPr>
        </p:nvSpPr>
        <p:spPr>
          <a:xfrm>
            <a:off x="755575" y="1700808"/>
            <a:ext cx="1523400" cy="1332000"/>
          </a:xfrm>
          <a:prstGeom prst="rect">
            <a:avLst/>
          </a:prstGeom>
          <a:blipFill rotWithShape="1">
            <a:blip r:embed="rId3">
              <a:alphaModFix/>
            </a:blip>
            <a:stretch>
              <a:fillRect b="0" l="0" r="0" t="0"/>
            </a:stretch>
          </a:blip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chemeClr val="accent6"/>
              </a:buClr>
              <a:buSzPts val="6600"/>
              <a:buNone/>
            </a:pPr>
            <a:r>
              <a:rPr lang="en-US"/>
              <a:t>2</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gf7ee15ab11_0_304"/>
          <p:cNvSpPr txBox="1"/>
          <p:nvPr>
            <p:ph type="title"/>
          </p:nvPr>
        </p:nvSpPr>
        <p:spPr>
          <a:xfrm>
            <a:off x="1331640" y="246387"/>
            <a:ext cx="4320600" cy="273900"/>
          </a:xfrm>
          <a:prstGeom prst="rect">
            <a:avLst/>
          </a:prstGeom>
          <a:noFill/>
          <a:ln>
            <a:noFill/>
          </a:ln>
        </p:spPr>
        <p:txBody>
          <a:bodyPr anchorCtr="0" anchor="ctr" bIns="0" lIns="0" spcFirstLastPara="1" rIns="0" wrap="square" tIns="0">
            <a:noAutofit/>
          </a:bodyPr>
          <a:lstStyle/>
          <a:p>
            <a:pPr indent="0" lvl="0" marL="0" rtl="0" algn="l">
              <a:spcBef>
                <a:spcPts val="380"/>
              </a:spcBef>
              <a:spcAft>
                <a:spcPts val="0"/>
              </a:spcAft>
              <a:buClr>
                <a:srgbClr val="13141A"/>
              </a:buClr>
              <a:buSzPts val="1900"/>
              <a:buFont typeface="Arial"/>
              <a:buNone/>
            </a:pPr>
            <a:r>
              <a:rPr lang="en-US" sz="1900"/>
              <a:t>Vue.js 的元件系統</a:t>
            </a:r>
            <a:endParaRPr/>
          </a:p>
        </p:txBody>
      </p:sp>
      <p:sp>
        <p:nvSpPr>
          <p:cNvPr id="242" name="Google Shape;242;gf7ee15ab11_0_304"/>
          <p:cNvSpPr txBox="1"/>
          <p:nvPr>
            <p:ph idx="1" type="body"/>
          </p:nvPr>
        </p:nvSpPr>
        <p:spPr>
          <a:xfrm>
            <a:off x="1331639" y="548681"/>
            <a:ext cx="4320600" cy="216000"/>
          </a:xfrm>
          <a:prstGeom prst="rect">
            <a:avLst/>
          </a:prstGeom>
          <a:noFill/>
          <a:ln>
            <a:noFill/>
          </a:ln>
        </p:spPr>
        <p:txBody>
          <a:bodyPr anchorCtr="0" anchor="ctr" bIns="0" lIns="36000" spcFirstLastPara="1" rIns="0" wrap="square" tIns="0">
            <a:noAutofit/>
          </a:bodyPr>
          <a:lstStyle/>
          <a:p>
            <a:pPr indent="0" lvl="0" marL="0" rtl="0" algn="l">
              <a:spcBef>
                <a:spcPts val="260"/>
              </a:spcBef>
              <a:spcAft>
                <a:spcPts val="0"/>
              </a:spcAft>
              <a:buClr>
                <a:srgbClr val="888889"/>
              </a:buClr>
              <a:buSzPts val="1300"/>
              <a:buNone/>
            </a:pPr>
            <a:r>
              <a:t/>
            </a:r>
            <a:endParaRPr/>
          </a:p>
        </p:txBody>
      </p:sp>
      <p:sp>
        <p:nvSpPr>
          <p:cNvPr id="243" name="Google Shape;243;gf7ee15ab11_0_304"/>
          <p:cNvSpPr txBox="1"/>
          <p:nvPr>
            <p:ph idx="12" type="sldNum"/>
          </p:nvPr>
        </p:nvSpPr>
        <p:spPr>
          <a:xfrm>
            <a:off x="8316416" y="6094799"/>
            <a:ext cx="504300" cy="4536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fld id="{00000000-1234-1234-1234-123412341234}" type="slidenum">
              <a:rPr lang="en-US"/>
              <a:t>‹#›</a:t>
            </a:fld>
            <a:endParaRPr/>
          </a:p>
        </p:txBody>
      </p:sp>
      <p:sp>
        <p:nvSpPr>
          <p:cNvPr id="244" name="Google Shape;244;gf7ee15ab11_0_304"/>
          <p:cNvSpPr txBox="1"/>
          <p:nvPr>
            <p:ph idx="4294967295" type="body"/>
          </p:nvPr>
        </p:nvSpPr>
        <p:spPr>
          <a:xfrm>
            <a:off x="900113" y="1772816"/>
            <a:ext cx="7559700" cy="4248600"/>
          </a:xfrm>
          <a:prstGeom prst="rect">
            <a:avLst/>
          </a:prstGeom>
          <a:noFill/>
          <a:ln>
            <a:noFill/>
          </a:ln>
        </p:spPr>
        <p:txBody>
          <a:bodyPr anchorCtr="0" anchor="t" bIns="45700" lIns="91425" spcFirstLastPara="1" rIns="91425" wrap="square" tIns="45700">
            <a:noAutofit/>
          </a:bodyPr>
          <a:lstStyle/>
          <a:p>
            <a:pPr indent="0" lvl="0" marL="0" rtl="0" algn="l">
              <a:spcBef>
                <a:spcPts val="280"/>
              </a:spcBef>
              <a:spcAft>
                <a:spcPts val="0"/>
              </a:spcAft>
              <a:buNone/>
            </a:pPr>
            <a:r>
              <a:rPr lang="en-US"/>
              <a:t>元件 (Component) 是 Vue 最主要也是最強⼤的特性之⼀，它提供了 HTML DOM 元素的擴充性， 也可將部分模板、程式碼封裝起來以便開發者維護以及</a:t>
            </a:r>
            <a:r>
              <a:rPr lang="en-US">
                <a:solidFill>
                  <a:srgbClr val="FF0000"/>
                </a:solidFill>
              </a:rPr>
              <a:t>重複使⽤</a:t>
            </a:r>
            <a:r>
              <a:rPr lang="en-US"/>
              <a:t>。</a:t>
            </a:r>
            <a:endParaRPr/>
          </a:p>
          <a:p>
            <a:pPr indent="0" lvl="0" marL="0" rtl="0" algn="l">
              <a:spcBef>
                <a:spcPts val="280"/>
              </a:spcBef>
              <a:spcAft>
                <a:spcPts val="0"/>
              </a:spcAft>
              <a:buClr>
                <a:srgbClr val="7F7F7F"/>
              </a:buClr>
              <a:buSzPts val="1400"/>
              <a:buNone/>
            </a:pPr>
            <a:r>
              <a:t/>
            </a:r>
            <a:endParaRPr/>
          </a:p>
        </p:txBody>
      </p:sp>
      <p:sp>
        <p:nvSpPr>
          <p:cNvPr id="245" name="Google Shape;245;gf7ee15ab11_0_304"/>
          <p:cNvSpPr txBox="1"/>
          <p:nvPr>
            <p:ph idx="2" type="body"/>
          </p:nvPr>
        </p:nvSpPr>
        <p:spPr>
          <a:xfrm>
            <a:off x="467544" y="177468"/>
            <a:ext cx="720000" cy="647400"/>
          </a:xfrm>
          <a:prstGeom prst="rect">
            <a:avLst/>
          </a:prstGeom>
          <a:blipFill rotWithShape="1">
            <a:blip r:embed="rId4">
              <a:alphaModFix/>
            </a:blip>
            <a:stretch>
              <a:fillRect b="0" l="0" r="0" t="0"/>
            </a:stretch>
          </a:blip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7EA234"/>
              </a:buClr>
              <a:buSzPts val="3500"/>
              <a:buNone/>
            </a:pPr>
            <a:r>
              <a:rPr lang="en-US"/>
              <a:t>2</a:t>
            </a:r>
            <a:endParaRPr/>
          </a:p>
        </p:txBody>
      </p:sp>
      <p:pic>
        <p:nvPicPr>
          <p:cNvPr descr="Vue.js 新手上路之初體驗筆記- 逍遙雲飛" id="246" name="Google Shape;246;gf7ee15ab11_0_304"/>
          <p:cNvPicPr preferRelativeResize="0"/>
          <p:nvPr/>
        </p:nvPicPr>
        <p:blipFill>
          <a:blip r:embed="rId5">
            <a:alphaModFix/>
          </a:blip>
          <a:stretch>
            <a:fillRect/>
          </a:stretch>
        </p:blipFill>
        <p:spPr>
          <a:xfrm>
            <a:off x="2245525" y="4001650"/>
            <a:ext cx="4234650" cy="1781725"/>
          </a:xfrm>
          <a:prstGeom prst="rect">
            <a:avLst/>
          </a:prstGeom>
          <a:noFill/>
          <a:ln>
            <a:noFill/>
          </a:ln>
        </p:spPr>
      </p:pic>
      <p:pic>
        <p:nvPicPr>
          <p:cNvPr id="247" name="Google Shape;247;gf7ee15ab11_0_304"/>
          <p:cNvPicPr preferRelativeResize="0"/>
          <p:nvPr/>
        </p:nvPicPr>
        <p:blipFill>
          <a:blip r:embed="rId6">
            <a:alphaModFix/>
          </a:blip>
          <a:stretch>
            <a:fillRect/>
          </a:stretch>
        </p:blipFill>
        <p:spPr>
          <a:xfrm>
            <a:off x="942126" y="2429175"/>
            <a:ext cx="6866401" cy="386235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gf7ee15ab11_0_261"/>
          <p:cNvSpPr txBox="1"/>
          <p:nvPr>
            <p:ph idx="12" type="sldNum"/>
          </p:nvPr>
        </p:nvSpPr>
        <p:spPr>
          <a:xfrm>
            <a:off x="8316416" y="6093296"/>
            <a:ext cx="504000" cy="4530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fld id="{00000000-1234-1234-1234-123412341234}" type="slidenum">
              <a:rPr lang="en-US"/>
              <a:t>‹#›</a:t>
            </a:fld>
            <a:endParaRPr/>
          </a:p>
        </p:txBody>
      </p:sp>
      <p:sp>
        <p:nvSpPr>
          <p:cNvPr id="253" name="Google Shape;253;gf7ee15ab11_0_261"/>
          <p:cNvSpPr txBox="1"/>
          <p:nvPr>
            <p:ph idx="4294967295" type="body"/>
          </p:nvPr>
        </p:nvSpPr>
        <p:spPr>
          <a:xfrm>
            <a:off x="235875" y="273075"/>
            <a:ext cx="2907600" cy="412500"/>
          </a:xfrm>
          <a:prstGeom prst="rect">
            <a:avLst/>
          </a:prstGeom>
          <a:noFill/>
          <a:ln>
            <a:noFill/>
          </a:ln>
        </p:spPr>
        <p:txBody>
          <a:bodyPr anchorCtr="0" anchor="t" bIns="45700" lIns="91425" spcFirstLastPara="1" rIns="91425" wrap="square" tIns="45700">
            <a:noAutofit/>
          </a:bodyPr>
          <a:lstStyle/>
          <a:p>
            <a:pPr indent="0" lvl="0" marL="0" rtl="0" algn="l">
              <a:spcBef>
                <a:spcPts val="280"/>
              </a:spcBef>
              <a:spcAft>
                <a:spcPts val="0"/>
              </a:spcAft>
              <a:buNone/>
            </a:pPr>
            <a:r>
              <a:rPr lang="en-US"/>
              <a:t>Vue.js 的 </a:t>
            </a:r>
            <a:r>
              <a:rPr b="1" lang="en-US" sz="1700">
                <a:solidFill>
                  <a:srgbClr val="2C3E50"/>
                </a:solidFill>
                <a:highlight>
                  <a:srgbClr val="FFFFFF"/>
                </a:highlight>
              </a:rPr>
              <a:t>元件的宣告與註冊</a:t>
            </a:r>
            <a:endParaRPr b="1" sz="1700">
              <a:solidFill>
                <a:srgbClr val="2C3E50"/>
              </a:solidFill>
              <a:highlight>
                <a:srgbClr val="FFFFFF"/>
              </a:highlight>
            </a:endParaRPr>
          </a:p>
          <a:p>
            <a:pPr indent="0" lvl="0" marL="0" rtl="0" algn="l">
              <a:spcBef>
                <a:spcPts val="280"/>
              </a:spcBef>
              <a:spcAft>
                <a:spcPts val="0"/>
              </a:spcAft>
              <a:buNone/>
            </a:pPr>
            <a:r>
              <a:t/>
            </a:r>
            <a:endParaRPr/>
          </a:p>
        </p:txBody>
      </p:sp>
      <p:pic>
        <p:nvPicPr>
          <p:cNvPr id="254" name="Google Shape;254;gf7ee15ab11_0_261"/>
          <p:cNvPicPr preferRelativeResize="0"/>
          <p:nvPr/>
        </p:nvPicPr>
        <p:blipFill>
          <a:blip r:embed="rId4">
            <a:alphaModFix/>
          </a:blip>
          <a:stretch>
            <a:fillRect/>
          </a:stretch>
        </p:blipFill>
        <p:spPr>
          <a:xfrm>
            <a:off x="183600" y="737775"/>
            <a:ext cx="4461750" cy="5808525"/>
          </a:xfrm>
          <a:prstGeom prst="rect">
            <a:avLst/>
          </a:prstGeom>
          <a:noFill/>
          <a:ln>
            <a:noFill/>
          </a:ln>
        </p:spPr>
      </p:pic>
      <p:sp>
        <p:nvSpPr>
          <p:cNvPr id="255" name="Google Shape;255;gf7ee15ab11_0_261"/>
          <p:cNvSpPr txBox="1"/>
          <p:nvPr/>
        </p:nvSpPr>
        <p:spPr>
          <a:xfrm>
            <a:off x="4719725" y="256125"/>
            <a:ext cx="3000000" cy="446400"/>
          </a:xfrm>
          <a:prstGeom prst="rect">
            <a:avLst/>
          </a:prstGeom>
          <a:noFill/>
          <a:ln>
            <a:noFill/>
          </a:ln>
        </p:spPr>
        <p:txBody>
          <a:bodyPr anchorCtr="0" anchor="t" bIns="91425" lIns="91425" spcFirstLastPara="1" rIns="91425" wrap="square" tIns="91425">
            <a:spAutoFit/>
          </a:bodyPr>
          <a:lstStyle/>
          <a:p>
            <a:pPr indent="0" lvl="0" marL="0" rtl="0" algn="l">
              <a:lnSpc>
                <a:spcPct val="125000"/>
              </a:lnSpc>
              <a:spcBef>
                <a:spcPts val="1400"/>
              </a:spcBef>
              <a:spcAft>
                <a:spcPts val="0"/>
              </a:spcAft>
              <a:buNone/>
            </a:pPr>
            <a:r>
              <a:rPr b="1" lang="en-US" sz="1700">
                <a:solidFill>
                  <a:srgbClr val="2C3E50"/>
                </a:solidFill>
                <a:highlight>
                  <a:srgbClr val="FFFFFF"/>
                </a:highlight>
              </a:rPr>
              <a:t>元件與標籤的命名規則</a:t>
            </a:r>
            <a:endParaRPr b="1" sz="1700">
              <a:solidFill>
                <a:srgbClr val="2C3E50"/>
              </a:solidFill>
              <a:highlight>
                <a:srgbClr val="FFFFFF"/>
              </a:highlight>
            </a:endParaRPr>
          </a:p>
        </p:txBody>
      </p:sp>
      <p:pic>
        <p:nvPicPr>
          <p:cNvPr id="256" name="Google Shape;256;gf7ee15ab11_0_261"/>
          <p:cNvPicPr preferRelativeResize="0"/>
          <p:nvPr/>
        </p:nvPicPr>
        <p:blipFill>
          <a:blip r:embed="rId5">
            <a:alphaModFix/>
          </a:blip>
          <a:stretch>
            <a:fillRect/>
          </a:stretch>
        </p:blipFill>
        <p:spPr>
          <a:xfrm>
            <a:off x="4719725" y="737786"/>
            <a:ext cx="4366176" cy="1393465"/>
          </a:xfrm>
          <a:prstGeom prst="rect">
            <a:avLst/>
          </a:prstGeom>
          <a:noFill/>
          <a:ln>
            <a:noFill/>
          </a:ln>
        </p:spPr>
      </p:pic>
      <p:pic>
        <p:nvPicPr>
          <p:cNvPr id="257" name="Google Shape;257;gf7ee15ab11_0_261"/>
          <p:cNvPicPr preferRelativeResize="0"/>
          <p:nvPr/>
        </p:nvPicPr>
        <p:blipFill>
          <a:blip r:embed="rId6">
            <a:alphaModFix/>
          </a:blip>
          <a:stretch>
            <a:fillRect/>
          </a:stretch>
        </p:blipFill>
        <p:spPr>
          <a:xfrm>
            <a:off x="4719725" y="2345825"/>
            <a:ext cx="4366176" cy="1578011"/>
          </a:xfrm>
          <a:prstGeom prst="rect">
            <a:avLst/>
          </a:prstGeom>
          <a:noFill/>
          <a:ln>
            <a:noFill/>
          </a:ln>
        </p:spPr>
      </p:pic>
      <p:pic>
        <p:nvPicPr>
          <p:cNvPr id="258" name="Google Shape;258;gf7ee15ab11_0_261"/>
          <p:cNvPicPr preferRelativeResize="0"/>
          <p:nvPr/>
        </p:nvPicPr>
        <p:blipFill>
          <a:blip r:embed="rId7">
            <a:alphaModFix/>
          </a:blip>
          <a:stretch>
            <a:fillRect/>
          </a:stretch>
        </p:blipFill>
        <p:spPr>
          <a:xfrm>
            <a:off x="4775325" y="4138411"/>
            <a:ext cx="3990975" cy="13335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gf7ee15ab11_0_82"/>
          <p:cNvSpPr txBox="1"/>
          <p:nvPr>
            <p:ph idx="12" type="sldNum"/>
          </p:nvPr>
        </p:nvSpPr>
        <p:spPr>
          <a:xfrm>
            <a:off x="8316416" y="6093296"/>
            <a:ext cx="504000" cy="4530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fld id="{00000000-1234-1234-1234-123412341234}" type="slidenum">
              <a:rPr lang="en-US"/>
              <a:t>‹#›</a:t>
            </a:fld>
            <a:endParaRPr/>
          </a:p>
        </p:txBody>
      </p:sp>
      <p:sp>
        <p:nvSpPr>
          <p:cNvPr id="264" name="Google Shape;264;gf7ee15ab11_0_82"/>
          <p:cNvSpPr txBox="1"/>
          <p:nvPr>
            <p:ph idx="4294967295" type="body"/>
          </p:nvPr>
        </p:nvSpPr>
        <p:spPr>
          <a:xfrm>
            <a:off x="310600" y="356100"/>
            <a:ext cx="4001100" cy="650100"/>
          </a:xfrm>
          <a:prstGeom prst="rect">
            <a:avLst/>
          </a:prstGeom>
          <a:noFill/>
          <a:ln>
            <a:noFill/>
          </a:ln>
        </p:spPr>
        <p:txBody>
          <a:bodyPr anchorCtr="0" anchor="t" bIns="45700" lIns="91425" spcFirstLastPara="1" rIns="91425" wrap="square" tIns="45700">
            <a:noAutofit/>
          </a:bodyPr>
          <a:lstStyle/>
          <a:p>
            <a:pPr indent="0" lvl="0" marL="0" rtl="0" algn="l">
              <a:spcBef>
                <a:spcPts val="280"/>
              </a:spcBef>
              <a:spcAft>
                <a:spcPts val="0"/>
              </a:spcAft>
              <a:buNone/>
            </a:pPr>
            <a:r>
              <a:rPr lang="en-US" sz="1600"/>
              <a:t>Vue.js 的 </a:t>
            </a:r>
            <a:r>
              <a:rPr b="1" lang="en-US" sz="1500">
                <a:solidFill>
                  <a:srgbClr val="2C3E50"/>
                </a:solidFill>
                <a:highlight>
                  <a:srgbClr val="FFFFFF"/>
                </a:highlight>
              </a:rPr>
              <a:t>透過 </a:t>
            </a:r>
            <a:r>
              <a:rPr b="1" lang="en-US" sz="1300">
                <a:solidFill>
                  <a:srgbClr val="476582"/>
                </a:solidFill>
                <a:highlight>
                  <a:srgbClr val="FFFFFF"/>
                </a:highlight>
                <a:latin typeface="Courier New"/>
                <a:ea typeface="Courier New"/>
                <a:cs typeface="Courier New"/>
                <a:sym typeface="Courier New"/>
              </a:rPr>
              <a:t>x-template</a:t>
            </a:r>
            <a:r>
              <a:rPr b="1" lang="en-US" sz="1500">
                <a:solidFill>
                  <a:srgbClr val="2C3E50"/>
                </a:solidFill>
                <a:highlight>
                  <a:srgbClr val="FFFFFF"/>
                </a:highlight>
              </a:rPr>
              <a:t> 封裝模板</a:t>
            </a:r>
            <a:endParaRPr b="1" sz="1500">
              <a:solidFill>
                <a:srgbClr val="2C3E50"/>
              </a:solidFill>
              <a:highlight>
                <a:srgbClr val="FFFFFF"/>
              </a:highlight>
            </a:endParaRPr>
          </a:p>
          <a:p>
            <a:pPr indent="0" lvl="0" marL="0" rtl="0" algn="l">
              <a:spcBef>
                <a:spcPts val="280"/>
              </a:spcBef>
              <a:spcAft>
                <a:spcPts val="0"/>
              </a:spcAft>
              <a:buNone/>
            </a:pPr>
            <a:r>
              <a:t/>
            </a:r>
            <a:endParaRPr/>
          </a:p>
        </p:txBody>
      </p:sp>
      <p:pic>
        <p:nvPicPr>
          <p:cNvPr id="265" name="Google Shape;265;gf7ee15ab11_0_82"/>
          <p:cNvPicPr preferRelativeResize="0"/>
          <p:nvPr/>
        </p:nvPicPr>
        <p:blipFill>
          <a:blip r:embed="rId4">
            <a:alphaModFix/>
          </a:blip>
          <a:stretch>
            <a:fillRect/>
          </a:stretch>
        </p:blipFill>
        <p:spPr>
          <a:xfrm>
            <a:off x="361350" y="937900"/>
            <a:ext cx="5905574" cy="2254724"/>
          </a:xfrm>
          <a:prstGeom prst="rect">
            <a:avLst/>
          </a:prstGeom>
          <a:noFill/>
          <a:ln>
            <a:noFill/>
          </a:ln>
        </p:spPr>
      </p:pic>
      <p:sp>
        <p:nvSpPr>
          <p:cNvPr id="266" name="Google Shape;266;gf7ee15ab11_0_82"/>
          <p:cNvSpPr txBox="1"/>
          <p:nvPr/>
        </p:nvSpPr>
        <p:spPr>
          <a:xfrm>
            <a:off x="361350" y="3358100"/>
            <a:ext cx="4684800" cy="9465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en-US" sz="1650">
                <a:solidFill>
                  <a:srgbClr val="9CDCFE"/>
                </a:solidFill>
                <a:highlight>
                  <a:srgbClr val="1E1E1E"/>
                </a:highlight>
                <a:latin typeface="Courier New"/>
                <a:ea typeface="Courier New"/>
                <a:cs typeface="Courier New"/>
                <a:sym typeface="Courier New"/>
              </a:rPr>
              <a:t>Vue</a:t>
            </a:r>
            <a:r>
              <a:rPr b="1" lang="en-US" sz="1650">
                <a:solidFill>
                  <a:srgbClr val="D4D4D4"/>
                </a:solidFill>
                <a:highlight>
                  <a:srgbClr val="1E1E1E"/>
                </a:highlight>
                <a:latin typeface="Courier New"/>
                <a:ea typeface="Courier New"/>
                <a:cs typeface="Courier New"/>
                <a:sym typeface="Courier New"/>
              </a:rPr>
              <a:t>.</a:t>
            </a:r>
            <a:r>
              <a:rPr b="1" lang="en-US" sz="1650">
                <a:solidFill>
                  <a:srgbClr val="DCDCAA"/>
                </a:solidFill>
                <a:highlight>
                  <a:srgbClr val="1E1E1E"/>
                </a:highlight>
                <a:latin typeface="Courier New"/>
                <a:ea typeface="Courier New"/>
                <a:cs typeface="Courier New"/>
                <a:sym typeface="Courier New"/>
              </a:rPr>
              <a:t>component</a:t>
            </a:r>
            <a:r>
              <a:rPr b="1" lang="en-US" sz="1650">
                <a:solidFill>
                  <a:srgbClr val="D4D4D4"/>
                </a:solidFill>
                <a:highlight>
                  <a:srgbClr val="1E1E1E"/>
                </a:highlight>
                <a:latin typeface="Courier New"/>
                <a:ea typeface="Courier New"/>
                <a:cs typeface="Courier New"/>
                <a:sym typeface="Courier New"/>
              </a:rPr>
              <a:t>(</a:t>
            </a:r>
            <a:r>
              <a:rPr b="1" lang="en-US" sz="1650">
                <a:solidFill>
                  <a:srgbClr val="CE9178"/>
                </a:solidFill>
                <a:highlight>
                  <a:srgbClr val="1E1E1E"/>
                </a:highlight>
                <a:latin typeface="Courier New"/>
                <a:ea typeface="Courier New"/>
                <a:cs typeface="Courier New"/>
                <a:sym typeface="Courier New"/>
              </a:rPr>
              <a:t>"media-block"</a:t>
            </a:r>
            <a:r>
              <a:rPr b="1" lang="en-US" sz="1650">
                <a:solidFill>
                  <a:srgbClr val="D4D4D4"/>
                </a:solidFill>
                <a:highlight>
                  <a:srgbClr val="1E1E1E"/>
                </a:highlight>
                <a:latin typeface="Courier New"/>
                <a:ea typeface="Courier New"/>
                <a:cs typeface="Courier New"/>
                <a:sym typeface="Courier New"/>
              </a:rPr>
              <a:t>, {</a:t>
            </a:r>
            <a:endParaRPr b="1" sz="1650">
              <a:solidFill>
                <a:srgbClr val="D4D4D4"/>
              </a:solidFill>
              <a:highlight>
                <a:srgbClr val="1E1E1E"/>
              </a:highlight>
              <a:latin typeface="Courier New"/>
              <a:ea typeface="Courier New"/>
              <a:cs typeface="Courier New"/>
              <a:sym typeface="Courier New"/>
            </a:endParaRPr>
          </a:p>
          <a:p>
            <a:pPr indent="0" lvl="0" marL="0" rtl="0" algn="l">
              <a:lnSpc>
                <a:spcPct val="100000"/>
              </a:lnSpc>
              <a:spcBef>
                <a:spcPts val="0"/>
              </a:spcBef>
              <a:spcAft>
                <a:spcPts val="0"/>
              </a:spcAft>
              <a:buNone/>
            </a:pPr>
            <a:r>
              <a:rPr b="1" lang="en-US" sz="1650">
                <a:solidFill>
                  <a:srgbClr val="D4D4D4"/>
                </a:solidFill>
                <a:highlight>
                  <a:srgbClr val="1E1E1E"/>
                </a:highlight>
                <a:latin typeface="Courier New"/>
                <a:ea typeface="Courier New"/>
                <a:cs typeface="Courier New"/>
                <a:sym typeface="Courier New"/>
              </a:rPr>
              <a:t>       </a:t>
            </a:r>
            <a:r>
              <a:rPr b="1" lang="en-US" sz="1650">
                <a:solidFill>
                  <a:srgbClr val="9CDCFE"/>
                </a:solidFill>
                <a:highlight>
                  <a:srgbClr val="1E1E1E"/>
                </a:highlight>
                <a:latin typeface="Courier New"/>
                <a:ea typeface="Courier New"/>
                <a:cs typeface="Courier New"/>
                <a:sym typeface="Courier New"/>
              </a:rPr>
              <a:t>template:</a:t>
            </a:r>
            <a:r>
              <a:rPr b="1" lang="en-US" sz="1650">
                <a:solidFill>
                  <a:srgbClr val="D4D4D4"/>
                </a:solidFill>
                <a:highlight>
                  <a:srgbClr val="1E1E1E"/>
                </a:highlight>
                <a:latin typeface="Courier New"/>
                <a:ea typeface="Courier New"/>
                <a:cs typeface="Courier New"/>
                <a:sym typeface="Courier New"/>
              </a:rPr>
              <a:t> </a:t>
            </a:r>
            <a:r>
              <a:rPr b="1" lang="en-US" sz="1650">
                <a:solidFill>
                  <a:srgbClr val="CE9178"/>
                </a:solidFill>
                <a:highlight>
                  <a:srgbClr val="1E1E1E"/>
                </a:highlight>
                <a:latin typeface="Courier New"/>
                <a:ea typeface="Courier New"/>
                <a:cs typeface="Courier New"/>
                <a:sym typeface="Courier New"/>
              </a:rPr>
              <a:t>"#media-block"</a:t>
            </a:r>
            <a:r>
              <a:rPr b="1" lang="en-US" sz="1650">
                <a:solidFill>
                  <a:srgbClr val="D4D4D4"/>
                </a:solidFill>
                <a:highlight>
                  <a:srgbClr val="1E1E1E"/>
                </a:highlight>
                <a:latin typeface="Courier New"/>
                <a:ea typeface="Courier New"/>
                <a:cs typeface="Courier New"/>
                <a:sym typeface="Courier New"/>
              </a:rPr>
              <a:t>,</a:t>
            </a:r>
            <a:endParaRPr b="1" sz="1650">
              <a:solidFill>
                <a:srgbClr val="D4D4D4"/>
              </a:solidFill>
              <a:highlight>
                <a:srgbClr val="1E1E1E"/>
              </a:highlight>
              <a:latin typeface="Courier New"/>
              <a:ea typeface="Courier New"/>
              <a:cs typeface="Courier New"/>
              <a:sym typeface="Courier New"/>
            </a:endParaRPr>
          </a:p>
          <a:p>
            <a:pPr indent="0" lvl="0" marL="0" rtl="0" algn="l">
              <a:lnSpc>
                <a:spcPct val="100000"/>
              </a:lnSpc>
              <a:spcBef>
                <a:spcPts val="0"/>
              </a:spcBef>
              <a:spcAft>
                <a:spcPts val="0"/>
              </a:spcAft>
              <a:buNone/>
            </a:pPr>
            <a:r>
              <a:rPr b="1" lang="en-US" sz="1650">
                <a:solidFill>
                  <a:srgbClr val="D4D4D4"/>
                </a:solidFill>
                <a:highlight>
                  <a:srgbClr val="1E1E1E"/>
                </a:highlight>
                <a:latin typeface="Courier New"/>
                <a:ea typeface="Courier New"/>
                <a:cs typeface="Courier New"/>
                <a:sym typeface="Courier New"/>
              </a:rPr>
              <a:t>     });</a:t>
            </a:r>
            <a:endParaRPr b="1" sz="1650">
              <a:solidFill>
                <a:srgbClr val="D4D4D4"/>
              </a:solidFill>
              <a:highlight>
                <a:srgbClr val="1E1E1E"/>
              </a:highlight>
              <a:latin typeface="Courier New"/>
              <a:ea typeface="Courier New"/>
              <a:cs typeface="Courier New"/>
              <a:sym typeface="Courier New"/>
            </a:endParaRPr>
          </a:p>
        </p:txBody>
      </p:sp>
      <p:cxnSp>
        <p:nvCxnSpPr>
          <p:cNvPr id="267" name="Google Shape;267;gf7ee15ab11_0_82"/>
          <p:cNvCxnSpPr/>
          <p:nvPr/>
        </p:nvCxnSpPr>
        <p:spPr>
          <a:xfrm>
            <a:off x="3550400" y="1103125"/>
            <a:ext cx="464700" cy="2638500"/>
          </a:xfrm>
          <a:prstGeom prst="straightConnector1">
            <a:avLst/>
          </a:prstGeom>
          <a:noFill/>
          <a:ln cap="flat" cmpd="sng" w="28575">
            <a:solidFill>
              <a:srgbClr val="FF0000"/>
            </a:solidFill>
            <a:prstDash val="solid"/>
            <a:round/>
            <a:headEnd len="med" w="med" type="none"/>
            <a:tailEnd len="med" w="med" type="triangle"/>
          </a:ln>
        </p:spPr>
      </p:cxnSp>
      <p:pic>
        <p:nvPicPr>
          <p:cNvPr id="268" name="Google Shape;268;gf7ee15ab11_0_82"/>
          <p:cNvPicPr preferRelativeResize="0"/>
          <p:nvPr/>
        </p:nvPicPr>
        <p:blipFill>
          <a:blip r:embed="rId5">
            <a:alphaModFix/>
          </a:blip>
          <a:stretch>
            <a:fillRect/>
          </a:stretch>
        </p:blipFill>
        <p:spPr>
          <a:xfrm>
            <a:off x="435975" y="4419700"/>
            <a:ext cx="6248400" cy="685800"/>
          </a:xfrm>
          <a:prstGeom prst="rect">
            <a:avLst/>
          </a:prstGeom>
          <a:noFill/>
          <a:ln>
            <a:noFill/>
          </a:ln>
        </p:spPr>
      </p:pic>
      <p:sp>
        <p:nvSpPr>
          <p:cNvPr id="269" name="Google Shape;269;gf7ee15ab11_0_82"/>
          <p:cNvSpPr txBox="1"/>
          <p:nvPr/>
        </p:nvSpPr>
        <p:spPr>
          <a:xfrm>
            <a:off x="435975" y="5220600"/>
            <a:ext cx="3000000" cy="446400"/>
          </a:xfrm>
          <a:prstGeom prst="rect">
            <a:avLst/>
          </a:prstGeom>
          <a:noFill/>
          <a:ln>
            <a:noFill/>
          </a:ln>
        </p:spPr>
        <p:txBody>
          <a:bodyPr anchorCtr="0" anchor="t" bIns="91425" lIns="91425" spcFirstLastPara="1" rIns="91425" wrap="square" tIns="91425">
            <a:spAutoFit/>
          </a:bodyPr>
          <a:lstStyle/>
          <a:p>
            <a:pPr indent="0" lvl="0" marL="0" rtl="0" algn="l">
              <a:lnSpc>
                <a:spcPct val="125000"/>
              </a:lnSpc>
              <a:spcBef>
                <a:spcPts val="1800"/>
              </a:spcBef>
              <a:spcAft>
                <a:spcPts val="0"/>
              </a:spcAft>
              <a:buNone/>
            </a:pPr>
            <a:r>
              <a:rPr b="1" lang="en-US" sz="1700">
                <a:solidFill>
                  <a:srgbClr val="2C3E50"/>
                </a:solidFill>
                <a:highlight>
                  <a:srgbClr val="FFFFFF"/>
                </a:highlight>
              </a:rPr>
              <a:t>子元件的 </a:t>
            </a:r>
            <a:r>
              <a:rPr b="1" lang="en-US" sz="1450">
                <a:solidFill>
                  <a:srgbClr val="476582"/>
                </a:solidFill>
                <a:highlight>
                  <a:srgbClr val="FFFFFF"/>
                </a:highlight>
                <a:latin typeface="Courier New"/>
                <a:ea typeface="Courier New"/>
                <a:cs typeface="Courier New"/>
                <a:sym typeface="Courier New"/>
              </a:rPr>
              <a:t>data</a:t>
            </a:r>
            <a:r>
              <a:rPr b="1" lang="en-US" sz="1700">
                <a:solidFill>
                  <a:srgbClr val="2C3E50"/>
                </a:solidFill>
                <a:highlight>
                  <a:srgbClr val="FFFFFF"/>
                </a:highlight>
              </a:rPr>
              <a:t> 必須是函數</a:t>
            </a:r>
            <a:endParaRPr b="1" sz="1700">
              <a:solidFill>
                <a:srgbClr val="2C3E50"/>
              </a:solidFill>
              <a:highlight>
                <a:srgbClr val="FFFFFF"/>
              </a:highlight>
            </a:endParaRPr>
          </a:p>
        </p:txBody>
      </p:sp>
      <p:pic>
        <p:nvPicPr>
          <p:cNvPr id="270" name="Google Shape;270;gf7ee15ab11_0_82"/>
          <p:cNvPicPr preferRelativeResize="0"/>
          <p:nvPr/>
        </p:nvPicPr>
        <p:blipFill>
          <a:blip r:embed="rId6">
            <a:alphaModFix/>
          </a:blip>
          <a:stretch>
            <a:fillRect/>
          </a:stretch>
        </p:blipFill>
        <p:spPr>
          <a:xfrm>
            <a:off x="3229775" y="5136025"/>
            <a:ext cx="3987732" cy="17219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pic>
        <p:nvPicPr>
          <p:cNvPr id="275" name="Google Shape;275;gf8cfc808a0_0_52"/>
          <p:cNvPicPr preferRelativeResize="0"/>
          <p:nvPr/>
        </p:nvPicPr>
        <p:blipFill>
          <a:blip r:embed="rId3">
            <a:alphaModFix/>
          </a:blip>
          <a:stretch>
            <a:fillRect/>
          </a:stretch>
        </p:blipFill>
        <p:spPr>
          <a:xfrm>
            <a:off x="483999" y="5061150"/>
            <a:ext cx="3176926" cy="1774010"/>
          </a:xfrm>
          <a:prstGeom prst="rect">
            <a:avLst/>
          </a:prstGeom>
          <a:noFill/>
          <a:ln>
            <a:noFill/>
          </a:ln>
        </p:spPr>
      </p:pic>
      <p:sp>
        <p:nvSpPr>
          <p:cNvPr id="276" name="Google Shape;276;gf8cfc808a0_0_52"/>
          <p:cNvSpPr txBox="1"/>
          <p:nvPr>
            <p:ph idx="12" type="sldNum"/>
          </p:nvPr>
        </p:nvSpPr>
        <p:spPr>
          <a:xfrm>
            <a:off x="8316416" y="6093296"/>
            <a:ext cx="504000" cy="453000"/>
          </a:xfrm>
          <a:prstGeom prst="rect">
            <a:avLst/>
          </a:prstGeom>
          <a:blipFill rotWithShape="1">
            <a:blip r:embed="rId4">
              <a:alphaModFix/>
            </a:blip>
            <a:stretch>
              <a:fillRect b="0" l="0" r="0" t="0"/>
            </a:stretch>
          </a:blip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fld id="{00000000-1234-1234-1234-123412341234}" type="slidenum">
              <a:rPr lang="en-US"/>
              <a:t>‹#›</a:t>
            </a:fld>
            <a:endParaRPr/>
          </a:p>
        </p:txBody>
      </p:sp>
      <p:sp>
        <p:nvSpPr>
          <p:cNvPr id="277" name="Google Shape;277;gf8cfc808a0_0_52"/>
          <p:cNvSpPr txBox="1"/>
          <p:nvPr/>
        </p:nvSpPr>
        <p:spPr>
          <a:xfrm>
            <a:off x="276100" y="328375"/>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solidFill>
                  <a:srgbClr val="888889"/>
                </a:solidFill>
              </a:rPr>
              <a:t>Vue.js 的元件之間的</a:t>
            </a:r>
            <a:r>
              <a:rPr b="1" lang="en-US">
                <a:solidFill>
                  <a:srgbClr val="FF0000"/>
                </a:solidFill>
              </a:rPr>
              <a:t>溝通傳遞</a:t>
            </a:r>
            <a:endParaRPr b="1">
              <a:solidFill>
                <a:srgbClr val="FF0000"/>
              </a:solidFill>
            </a:endParaRPr>
          </a:p>
        </p:txBody>
      </p:sp>
      <p:sp>
        <p:nvSpPr>
          <p:cNvPr id="278" name="Google Shape;278;gf8cfc808a0_0_52"/>
          <p:cNvSpPr txBox="1"/>
          <p:nvPr/>
        </p:nvSpPr>
        <p:spPr>
          <a:xfrm>
            <a:off x="276100" y="1035950"/>
            <a:ext cx="8811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不能直接取⽤，那麼上下層元件之間，若需要從外部引進資料時，就需要透過 props 屬性來引⽤ 外部的狀態。</a:t>
            </a:r>
            <a:endParaRPr/>
          </a:p>
        </p:txBody>
      </p:sp>
      <p:sp>
        <p:nvSpPr>
          <p:cNvPr id="279" name="Google Shape;279;gf8cfc808a0_0_52"/>
          <p:cNvSpPr txBox="1"/>
          <p:nvPr/>
        </p:nvSpPr>
        <p:spPr>
          <a:xfrm>
            <a:off x="276100" y="664175"/>
            <a:ext cx="3000000" cy="446400"/>
          </a:xfrm>
          <a:prstGeom prst="rect">
            <a:avLst/>
          </a:prstGeom>
          <a:noFill/>
          <a:ln>
            <a:noFill/>
          </a:ln>
        </p:spPr>
        <p:txBody>
          <a:bodyPr anchorCtr="0" anchor="t" bIns="91425" lIns="91425" spcFirstLastPara="1" rIns="91425" wrap="square" tIns="91425">
            <a:spAutoFit/>
          </a:bodyPr>
          <a:lstStyle/>
          <a:p>
            <a:pPr indent="0" lvl="0" marL="0" rtl="0" algn="l">
              <a:lnSpc>
                <a:spcPct val="125000"/>
              </a:lnSpc>
              <a:spcBef>
                <a:spcPts val="1800"/>
              </a:spcBef>
              <a:spcAft>
                <a:spcPts val="0"/>
              </a:spcAft>
              <a:buNone/>
            </a:pPr>
            <a:r>
              <a:rPr b="1" lang="en-US" sz="1700">
                <a:solidFill>
                  <a:srgbClr val="2C3E50"/>
                </a:solidFill>
                <a:highlight>
                  <a:srgbClr val="FFFFFF"/>
                </a:highlight>
              </a:rPr>
              <a:t>Props</a:t>
            </a:r>
            <a:endParaRPr b="1" sz="1700">
              <a:solidFill>
                <a:srgbClr val="2C3E50"/>
              </a:solidFill>
              <a:highlight>
                <a:srgbClr val="FFFFFF"/>
              </a:highlight>
            </a:endParaRPr>
          </a:p>
        </p:txBody>
      </p:sp>
      <p:sp>
        <p:nvSpPr>
          <p:cNvPr id="280" name="Google Shape;280;gf8cfc808a0_0_52"/>
          <p:cNvSpPr txBox="1"/>
          <p:nvPr/>
        </p:nvSpPr>
        <p:spPr>
          <a:xfrm>
            <a:off x="276100" y="1313400"/>
            <a:ext cx="8192100" cy="4233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US" sz="1550">
                <a:solidFill>
                  <a:srgbClr val="808080"/>
                </a:solidFill>
                <a:highlight>
                  <a:srgbClr val="1E1E1E"/>
                </a:highlight>
                <a:latin typeface="Courier New"/>
                <a:ea typeface="Courier New"/>
                <a:cs typeface="Courier New"/>
                <a:sym typeface="Courier New"/>
              </a:rPr>
              <a:t>&lt;</a:t>
            </a:r>
            <a:r>
              <a:rPr b="1" lang="en-US" sz="1550">
                <a:solidFill>
                  <a:srgbClr val="569CD6"/>
                </a:solidFill>
                <a:highlight>
                  <a:srgbClr val="1E1E1E"/>
                </a:highlight>
                <a:latin typeface="Courier New"/>
                <a:ea typeface="Courier New"/>
                <a:cs typeface="Courier New"/>
                <a:sym typeface="Courier New"/>
              </a:rPr>
              <a:t>basic-kebab</a:t>
            </a:r>
            <a:r>
              <a:rPr b="1" lang="en-US" sz="1550">
                <a:solidFill>
                  <a:srgbClr val="D4D4D4"/>
                </a:solidFill>
                <a:highlight>
                  <a:srgbClr val="1E1E1E"/>
                </a:highlight>
                <a:latin typeface="Courier New"/>
                <a:ea typeface="Courier New"/>
                <a:cs typeface="Courier New"/>
                <a:sym typeface="Courier New"/>
              </a:rPr>
              <a:t> </a:t>
            </a:r>
            <a:r>
              <a:rPr b="1" lang="en-US" sz="1550">
                <a:solidFill>
                  <a:srgbClr val="9CDCFE"/>
                </a:solidFill>
                <a:highlight>
                  <a:srgbClr val="1E1E1E"/>
                </a:highlight>
                <a:latin typeface="Courier New"/>
                <a:ea typeface="Courier New"/>
                <a:cs typeface="Courier New"/>
                <a:sym typeface="Courier New"/>
              </a:rPr>
              <a:t>:title</a:t>
            </a:r>
            <a:r>
              <a:rPr b="1" lang="en-US" sz="1550">
                <a:solidFill>
                  <a:srgbClr val="D4D4D4"/>
                </a:solidFill>
                <a:highlight>
                  <a:srgbClr val="1E1E1E"/>
                </a:highlight>
                <a:latin typeface="Courier New"/>
                <a:ea typeface="Courier New"/>
                <a:cs typeface="Courier New"/>
                <a:sym typeface="Courier New"/>
              </a:rPr>
              <a:t>=</a:t>
            </a:r>
            <a:r>
              <a:rPr b="1" lang="en-US" sz="1550">
                <a:solidFill>
                  <a:srgbClr val="CE9178"/>
                </a:solidFill>
                <a:highlight>
                  <a:srgbClr val="1E1E1E"/>
                </a:highlight>
                <a:latin typeface="Courier New"/>
                <a:ea typeface="Courier New"/>
                <a:cs typeface="Courier New"/>
                <a:sym typeface="Courier New"/>
              </a:rPr>
              <a:t>"titleName"</a:t>
            </a:r>
            <a:r>
              <a:rPr b="1" lang="en-US" sz="1550">
                <a:solidFill>
                  <a:srgbClr val="808080"/>
                </a:solidFill>
                <a:highlight>
                  <a:srgbClr val="1E1E1E"/>
                </a:highlight>
                <a:latin typeface="Courier New"/>
                <a:ea typeface="Courier New"/>
                <a:cs typeface="Courier New"/>
                <a:sym typeface="Courier New"/>
              </a:rPr>
              <a:t>&gt;&lt;/</a:t>
            </a:r>
            <a:r>
              <a:rPr b="1" lang="en-US" sz="1550">
                <a:solidFill>
                  <a:srgbClr val="569CD6"/>
                </a:solidFill>
                <a:highlight>
                  <a:srgbClr val="1E1E1E"/>
                </a:highlight>
                <a:latin typeface="Courier New"/>
                <a:ea typeface="Courier New"/>
                <a:cs typeface="Courier New"/>
                <a:sym typeface="Courier New"/>
              </a:rPr>
              <a:t>basic-kebab</a:t>
            </a:r>
            <a:r>
              <a:rPr b="1" lang="en-US" sz="1550">
                <a:solidFill>
                  <a:srgbClr val="808080"/>
                </a:solidFill>
                <a:highlight>
                  <a:srgbClr val="1E1E1E"/>
                </a:highlight>
                <a:latin typeface="Courier New"/>
                <a:ea typeface="Courier New"/>
                <a:cs typeface="Courier New"/>
                <a:sym typeface="Courier New"/>
              </a:rPr>
              <a:t>&gt;</a:t>
            </a:r>
            <a:endParaRPr b="1" sz="1550">
              <a:solidFill>
                <a:srgbClr val="808080"/>
              </a:solidFill>
              <a:highlight>
                <a:srgbClr val="1E1E1E"/>
              </a:highlight>
              <a:latin typeface="Courier New"/>
              <a:ea typeface="Courier New"/>
              <a:cs typeface="Courier New"/>
              <a:sym typeface="Courier New"/>
            </a:endParaRPr>
          </a:p>
        </p:txBody>
      </p:sp>
      <p:pic>
        <p:nvPicPr>
          <p:cNvPr id="281" name="Google Shape;281;gf8cfc808a0_0_52"/>
          <p:cNvPicPr preferRelativeResize="0"/>
          <p:nvPr/>
        </p:nvPicPr>
        <p:blipFill>
          <a:blip r:embed="rId5">
            <a:alphaModFix/>
          </a:blip>
          <a:stretch>
            <a:fillRect/>
          </a:stretch>
        </p:blipFill>
        <p:spPr>
          <a:xfrm>
            <a:off x="428525" y="1811625"/>
            <a:ext cx="5233749" cy="3234749"/>
          </a:xfrm>
          <a:prstGeom prst="rect">
            <a:avLst/>
          </a:prstGeom>
          <a:noFill/>
          <a:ln>
            <a:noFill/>
          </a:ln>
        </p:spPr>
      </p:pic>
      <p:sp>
        <p:nvSpPr>
          <p:cNvPr id="282" name="Google Shape;282;gf8cfc808a0_0_52"/>
          <p:cNvSpPr/>
          <p:nvPr/>
        </p:nvSpPr>
        <p:spPr>
          <a:xfrm>
            <a:off x="1271414" y="1637125"/>
            <a:ext cx="914750" cy="2785125"/>
          </a:xfrm>
          <a:custGeom>
            <a:rect b="b" l="l" r="r" t="t"/>
            <a:pathLst>
              <a:path extrusionOk="0" h="111405" w="36590">
                <a:moveTo>
                  <a:pt x="22614" y="111405"/>
                </a:moveTo>
                <a:cubicBezTo>
                  <a:pt x="12427" y="104130"/>
                  <a:pt x="3290" y="92975"/>
                  <a:pt x="1052" y="80659"/>
                </a:cubicBezTo>
                <a:cubicBezTo>
                  <a:pt x="-999" y="69369"/>
                  <a:pt x="294" y="57352"/>
                  <a:pt x="3448" y="46319"/>
                </a:cubicBezTo>
                <a:cubicBezTo>
                  <a:pt x="8666" y="28065"/>
                  <a:pt x="23166" y="13424"/>
                  <a:pt x="36590" y="0"/>
                </a:cubicBezTo>
              </a:path>
            </a:pathLst>
          </a:custGeom>
          <a:noFill/>
          <a:ln cap="flat" cmpd="sng" w="19050">
            <a:solidFill>
              <a:srgbClr val="FF0000"/>
            </a:solidFill>
            <a:prstDash val="solid"/>
            <a:round/>
            <a:headEnd len="med" w="med" type="none"/>
            <a:tailEnd len="med" w="med" type="none"/>
          </a:ln>
        </p:spPr>
      </p:sp>
      <p:sp>
        <p:nvSpPr>
          <p:cNvPr id="283" name="Google Shape;283;gf8cfc808a0_0_52"/>
          <p:cNvSpPr/>
          <p:nvPr/>
        </p:nvSpPr>
        <p:spPr>
          <a:xfrm>
            <a:off x="2485650" y="3573750"/>
            <a:ext cx="67975" cy="758675"/>
          </a:xfrm>
          <a:custGeom>
            <a:rect b="b" l="l" r="r" t="t"/>
            <a:pathLst>
              <a:path extrusionOk="0" h="30347" w="2719">
                <a:moveTo>
                  <a:pt x="799" y="30347"/>
                </a:moveTo>
                <a:cubicBezTo>
                  <a:pt x="5322" y="21295"/>
                  <a:pt x="0" y="10119"/>
                  <a:pt x="0" y="0"/>
                </a:cubicBezTo>
              </a:path>
            </a:pathLst>
          </a:custGeom>
          <a:noFill/>
          <a:ln cap="flat" cmpd="sng" w="19050">
            <a:solidFill>
              <a:srgbClr val="FF0000"/>
            </a:solidFill>
            <a:prstDash val="solid"/>
            <a:round/>
            <a:headEnd len="med" w="med" type="none"/>
            <a:tailEnd len="med" w="med" type="none"/>
          </a:ln>
        </p:spPr>
      </p:sp>
      <p:sp>
        <p:nvSpPr>
          <p:cNvPr id="284" name="Google Shape;284;gf8cfc808a0_0_52"/>
          <p:cNvSpPr/>
          <p:nvPr/>
        </p:nvSpPr>
        <p:spPr>
          <a:xfrm>
            <a:off x="2455700" y="1617175"/>
            <a:ext cx="529075" cy="179675"/>
          </a:xfrm>
          <a:custGeom>
            <a:rect b="b" l="l" r="r" t="t"/>
            <a:pathLst>
              <a:path extrusionOk="0" h="7187" w="21163">
                <a:moveTo>
                  <a:pt x="0" y="0"/>
                </a:moveTo>
                <a:cubicBezTo>
                  <a:pt x="2364" y="2954"/>
                  <a:pt x="5002" y="7187"/>
                  <a:pt x="8785" y="7187"/>
                </a:cubicBezTo>
                <a:cubicBezTo>
                  <a:pt x="13369" y="7187"/>
                  <a:pt x="19113" y="5298"/>
                  <a:pt x="21163" y="1198"/>
                </a:cubicBezTo>
              </a:path>
            </a:pathLst>
          </a:custGeom>
          <a:noFill/>
          <a:ln cap="flat" cmpd="sng" w="19050">
            <a:solidFill>
              <a:srgbClr val="FF0000"/>
            </a:solidFill>
            <a:prstDash val="solid"/>
            <a:round/>
            <a:headEnd len="med" w="med" type="none"/>
            <a:tailEnd len="med" w="med" type="none"/>
          </a:ln>
        </p:spPr>
      </p:sp>
      <p:sp>
        <p:nvSpPr>
          <p:cNvPr id="285" name="Google Shape;285;gf8cfc808a0_0_52"/>
          <p:cNvSpPr/>
          <p:nvPr/>
        </p:nvSpPr>
        <p:spPr>
          <a:xfrm>
            <a:off x="1782275" y="1405200"/>
            <a:ext cx="813300" cy="2397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gf8cfc808a0_0_52"/>
          <p:cNvSpPr/>
          <p:nvPr/>
        </p:nvSpPr>
        <p:spPr>
          <a:xfrm>
            <a:off x="2787800" y="1405200"/>
            <a:ext cx="1215300" cy="2397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gf8cfc808a0_0_52"/>
          <p:cNvSpPr/>
          <p:nvPr/>
        </p:nvSpPr>
        <p:spPr>
          <a:xfrm>
            <a:off x="2031775" y="3233175"/>
            <a:ext cx="813300" cy="3060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gf8cfc808a0_0_52"/>
          <p:cNvSpPr/>
          <p:nvPr/>
        </p:nvSpPr>
        <p:spPr>
          <a:xfrm>
            <a:off x="2031775" y="4367000"/>
            <a:ext cx="813300" cy="2397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gf8cfc808a0_0_52"/>
          <p:cNvSpPr/>
          <p:nvPr/>
        </p:nvSpPr>
        <p:spPr>
          <a:xfrm>
            <a:off x="2176200" y="1647125"/>
            <a:ext cx="9975" cy="99825"/>
          </a:xfrm>
          <a:custGeom>
            <a:rect b="b" l="l" r="r" t="t"/>
            <a:pathLst>
              <a:path extrusionOk="0" h="3993" w="399">
                <a:moveTo>
                  <a:pt x="0" y="0"/>
                </a:moveTo>
                <a:cubicBezTo>
                  <a:pt x="324" y="1298"/>
                  <a:pt x="399" y="2655"/>
                  <a:pt x="399" y="3993"/>
                </a:cubicBezTo>
              </a:path>
            </a:pathLst>
          </a:custGeom>
          <a:noFill/>
          <a:ln cap="flat" cmpd="sng" w="9525">
            <a:solidFill>
              <a:schemeClr val="dk1"/>
            </a:solidFill>
            <a:prstDash val="solid"/>
            <a:round/>
            <a:headEnd len="med" w="med" type="none"/>
            <a:tailEnd len="med" w="med" type="none"/>
          </a:ln>
        </p:spPr>
      </p:sp>
      <p:sp>
        <p:nvSpPr>
          <p:cNvPr id="290" name="Google Shape;290;gf8cfc808a0_0_52"/>
          <p:cNvSpPr/>
          <p:nvPr/>
        </p:nvSpPr>
        <p:spPr>
          <a:xfrm>
            <a:off x="3004750" y="1637125"/>
            <a:ext cx="9975" cy="129775"/>
          </a:xfrm>
          <a:custGeom>
            <a:rect b="b" l="l" r="r" t="t"/>
            <a:pathLst>
              <a:path extrusionOk="0" h="5191" w="399">
                <a:moveTo>
                  <a:pt x="399" y="0"/>
                </a:moveTo>
                <a:cubicBezTo>
                  <a:pt x="399" y="1735"/>
                  <a:pt x="0" y="3456"/>
                  <a:pt x="0" y="5191"/>
                </a:cubicBezTo>
              </a:path>
            </a:pathLst>
          </a:custGeom>
          <a:noFill/>
          <a:ln cap="flat" cmpd="sng" w="9525">
            <a:solidFill>
              <a:schemeClr val="dk1"/>
            </a:solidFill>
            <a:prstDash val="solid"/>
            <a:round/>
            <a:headEnd len="med" w="med" type="none"/>
            <a:tailEnd len="med" w="med" type="none"/>
          </a:ln>
        </p:spPr>
      </p:sp>
      <p:sp>
        <p:nvSpPr>
          <p:cNvPr id="291" name="Google Shape;291;gf8cfc808a0_0_52"/>
          <p:cNvSpPr/>
          <p:nvPr/>
        </p:nvSpPr>
        <p:spPr>
          <a:xfrm>
            <a:off x="3440714" y="1567250"/>
            <a:ext cx="1546300" cy="4391400"/>
          </a:xfrm>
          <a:custGeom>
            <a:rect b="b" l="l" r="r" t="t"/>
            <a:pathLst>
              <a:path extrusionOk="0" h="175656" w="61852">
                <a:moveTo>
                  <a:pt x="20894" y="0"/>
                </a:moveTo>
                <a:cubicBezTo>
                  <a:pt x="26736" y="4677"/>
                  <a:pt x="33788" y="8133"/>
                  <a:pt x="38463" y="13976"/>
                </a:cubicBezTo>
                <a:cubicBezTo>
                  <a:pt x="48653" y="26711"/>
                  <a:pt x="56069" y="42076"/>
                  <a:pt x="60025" y="57899"/>
                </a:cubicBezTo>
                <a:cubicBezTo>
                  <a:pt x="64983" y="77729"/>
                  <a:pt x="59362" y="100666"/>
                  <a:pt x="48845" y="118193"/>
                </a:cubicBezTo>
                <a:cubicBezTo>
                  <a:pt x="40277" y="132471"/>
                  <a:pt x="33288" y="148664"/>
                  <a:pt x="20494" y="159322"/>
                </a:cubicBezTo>
                <a:cubicBezTo>
                  <a:pt x="15270" y="163674"/>
                  <a:pt x="9730" y="167690"/>
                  <a:pt x="4922" y="172498"/>
                </a:cubicBezTo>
                <a:cubicBezTo>
                  <a:pt x="3695" y="173725"/>
                  <a:pt x="1756" y="176521"/>
                  <a:pt x="529" y="175294"/>
                </a:cubicBezTo>
                <a:cubicBezTo>
                  <a:pt x="-600" y="174165"/>
                  <a:pt x="529" y="172099"/>
                  <a:pt x="529" y="170502"/>
                </a:cubicBezTo>
              </a:path>
            </a:pathLst>
          </a:custGeom>
          <a:noFill/>
          <a:ln cap="flat" cmpd="sng" w="19050">
            <a:solidFill>
              <a:schemeClr val="dk1"/>
            </a:solidFill>
            <a:prstDash val="solid"/>
            <a:round/>
            <a:headEnd len="med" w="med" type="none"/>
            <a:tailEnd len="med" w="med" type="none"/>
          </a:ln>
        </p:spPr>
      </p:sp>
      <p:pic>
        <p:nvPicPr>
          <p:cNvPr id="292" name="Google Shape;292;gf8cfc808a0_0_52"/>
          <p:cNvPicPr preferRelativeResize="0"/>
          <p:nvPr/>
        </p:nvPicPr>
        <p:blipFill>
          <a:blip r:embed="rId6">
            <a:alphaModFix/>
          </a:blip>
          <a:stretch>
            <a:fillRect/>
          </a:stretch>
        </p:blipFill>
        <p:spPr>
          <a:xfrm>
            <a:off x="5854599" y="2178600"/>
            <a:ext cx="3048000" cy="1200150"/>
          </a:xfrm>
          <a:prstGeom prst="rect">
            <a:avLst/>
          </a:prstGeom>
          <a:noFill/>
          <a:ln>
            <a:noFill/>
          </a:ln>
        </p:spPr>
      </p:pic>
      <p:sp>
        <p:nvSpPr>
          <p:cNvPr id="293" name="Google Shape;293;gf8cfc808a0_0_52"/>
          <p:cNvSpPr txBox="1"/>
          <p:nvPr/>
        </p:nvSpPr>
        <p:spPr>
          <a:xfrm>
            <a:off x="5902125" y="1757550"/>
            <a:ext cx="2741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渲染結果：</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2"/>
          <p:cNvSpPr txBox="1"/>
          <p:nvPr>
            <p:ph idx="1" type="body"/>
          </p:nvPr>
        </p:nvSpPr>
        <p:spPr>
          <a:xfrm>
            <a:off x="4392024" y="1728096"/>
            <a:ext cx="3528392" cy="288032"/>
          </a:xfrm>
          <a:prstGeom prst="rect">
            <a:avLst/>
          </a:prstGeom>
          <a:noFill/>
          <a:ln>
            <a:noFill/>
          </a:ln>
        </p:spPr>
        <p:txBody>
          <a:bodyPr anchorCtr="0" anchor="ctr" bIns="0" lIns="0" spcFirstLastPara="1" rIns="0" wrap="square" tIns="0">
            <a:noAutofit/>
          </a:bodyPr>
          <a:lstStyle/>
          <a:p>
            <a:pPr indent="0" lvl="0" marL="0" rtl="0" algn="l">
              <a:spcBef>
                <a:spcPts val="380"/>
              </a:spcBef>
              <a:spcAft>
                <a:spcPts val="0"/>
              </a:spcAft>
              <a:buClr>
                <a:srgbClr val="13141A"/>
              </a:buClr>
              <a:buSzPts val="1900"/>
              <a:buNone/>
            </a:pPr>
            <a:r>
              <a:rPr lang="en-US"/>
              <a:t>Vue.js 基礎入門</a:t>
            </a:r>
            <a:endParaRPr/>
          </a:p>
        </p:txBody>
      </p:sp>
      <p:sp>
        <p:nvSpPr>
          <p:cNvPr id="60" name="Google Shape;60;p2"/>
          <p:cNvSpPr txBox="1"/>
          <p:nvPr>
            <p:ph idx="2" type="body"/>
          </p:nvPr>
        </p:nvSpPr>
        <p:spPr>
          <a:xfrm>
            <a:off x="4392023" y="2069808"/>
            <a:ext cx="3528000" cy="144016"/>
          </a:xfrm>
          <a:prstGeom prst="rect">
            <a:avLst/>
          </a:prstGeom>
          <a:noFill/>
          <a:ln>
            <a:noFill/>
          </a:ln>
        </p:spPr>
        <p:txBody>
          <a:bodyPr anchorCtr="0" anchor="ctr" bIns="0" lIns="36000" spcFirstLastPara="1" rIns="0" wrap="square" tIns="0">
            <a:noAutofit/>
          </a:bodyPr>
          <a:lstStyle/>
          <a:p>
            <a:pPr indent="0" lvl="0" marL="0" rtl="0" algn="l">
              <a:lnSpc>
                <a:spcPct val="100000"/>
              </a:lnSpc>
              <a:spcBef>
                <a:spcPts val="0"/>
              </a:spcBef>
              <a:spcAft>
                <a:spcPts val="0"/>
              </a:spcAft>
              <a:buClr>
                <a:srgbClr val="888889"/>
              </a:buClr>
              <a:buSzPts val="1300"/>
              <a:buNone/>
            </a:pPr>
            <a:r>
              <a:rPr lang="en-US"/>
              <a:t>核心、指令、事件處理、條件判斷、生命週期</a:t>
            </a:r>
            <a:endParaRPr/>
          </a:p>
        </p:txBody>
      </p:sp>
      <p:sp>
        <p:nvSpPr>
          <p:cNvPr id="61" name="Google Shape;61;p2"/>
          <p:cNvSpPr txBox="1"/>
          <p:nvPr>
            <p:ph idx="3" type="body"/>
          </p:nvPr>
        </p:nvSpPr>
        <p:spPr>
          <a:xfrm>
            <a:off x="3267667" y="1556792"/>
            <a:ext cx="922200" cy="828000"/>
          </a:xfrm>
          <a:prstGeom prst="rect">
            <a:avLst/>
          </a:prstGeom>
          <a:blipFill rotWithShape="1">
            <a:blip r:embed="rId3">
              <a:alphaModFix/>
            </a:blip>
            <a:stretch>
              <a:fillRect b="0" l="0" r="0" t="0"/>
            </a:stretch>
          </a:blip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chemeClr val="accent6"/>
              </a:buClr>
              <a:buSzPts val="4000"/>
              <a:buNone/>
            </a:pPr>
            <a:r>
              <a:rPr lang="en-US"/>
              <a:t>1</a:t>
            </a:r>
            <a:endParaRPr/>
          </a:p>
        </p:txBody>
      </p:sp>
      <p:sp>
        <p:nvSpPr>
          <p:cNvPr id="62" name="Google Shape;62;p2"/>
          <p:cNvSpPr txBox="1"/>
          <p:nvPr>
            <p:ph idx="4" type="body"/>
          </p:nvPr>
        </p:nvSpPr>
        <p:spPr>
          <a:xfrm>
            <a:off x="3275856" y="2636912"/>
            <a:ext cx="921150" cy="828000"/>
          </a:xfrm>
          <a:prstGeom prst="rect">
            <a:avLst/>
          </a:prstGeom>
          <a:blipFill rotWithShape="1">
            <a:blip r:embed="rId3">
              <a:alphaModFix/>
            </a:blip>
            <a:stretch>
              <a:fillRect b="0" l="0" r="0" t="0"/>
            </a:stretch>
          </a:blip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chemeClr val="accent6"/>
              </a:buClr>
              <a:buSzPts val="4000"/>
              <a:buNone/>
            </a:pPr>
            <a:r>
              <a:rPr lang="en-US"/>
              <a:t>2</a:t>
            </a:r>
            <a:endParaRPr/>
          </a:p>
        </p:txBody>
      </p:sp>
      <p:sp>
        <p:nvSpPr>
          <p:cNvPr id="63" name="Google Shape;63;p2"/>
          <p:cNvSpPr txBox="1"/>
          <p:nvPr>
            <p:ph idx="5" type="body"/>
          </p:nvPr>
        </p:nvSpPr>
        <p:spPr>
          <a:xfrm>
            <a:off x="3275856" y="3717128"/>
            <a:ext cx="921150" cy="828000"/>
          </a:xfrm>
          <a:prstGeom prst="rect">
            <a:avLst/>
          </a:prstGeom>
          <a:blipFill rotWithShape="1">
            <a:blip r:embed="rId3">
              <a:alphaModFix/>
            </a:blip>
            <a:stretch>
              <a:fillRect b="0" l="0" r="0" t="0"/>
            </a:stretch>
          </a:blip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chemeClr val="accent6"/>
              </a:buClr>
              <a:buSzPts val="4000"/>
              <a:buNone/>
            </a:pPr>
            <a:r>
              <a:rPr lang="en-US"/>
              <a:t>3</a:t>
            </a:r>
            <a:endParaRPr/>
          </a:p>
        </p:txBody>
      </p:sp>
      <p:sp>
        <p:nvSpPr>
          <p:cNvPr id="64" name="Google Shape;64;p2"/>
          <p:cNvSpPr txBox="1"/>
          <p:nvPr>
            <p:ph idx="6" type="body"/>
          </p:nvPr>
        </p:nvSpPr>
        <p:spPr>
          <a:xfrm>
            <a:off x="3275856" y="4797248"/>
            <a:ext cx="921150" cy="828000"/>
          </a:xfrm>
          <a:prstGeom prst="rect">
            <a:avLst/>
          </a:prstGeom>
          <a:blipFill rotWithShape="1">
            <a:blip r:embed="rId3">
              <a:alphaModFix/>
            </a:blip>
            <a:stretch>
              <a:fillRect b="0" l="0" r="0" t="0"/>
            </a:stretch>
          </a:blip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chemeClr val="accent6"/>
              </a:buClr>
              <a:buSzPts val="4000"/>
              <a:buNone/>
            </a:pPr>
            <a:r>
              <a:rPr lang="en-US"/>
              <a:t>4</a:t>
            </a:r>
            <a:endParaRPr/>
          </a:p>
        </p:txBody>
      </p:sp>
      <p:sp>
        <p:nvSpPr>
          <p:cNvPr id="65" name="Google Shape;65;p2"/>
          <p:cNvSpPr txBox="1"/>
          <p:nvPr>
            <p:ph idx="7" type="body"/>
          </p:nvPr>
        </p:nvSpPr>
        <p:spPr>
          <a:xfrm>
            <a:off x="4392024" y="2785938"/>
            <a:ext cx="3528392" cy="288032"/>
          </a:xfrm>
          <a:prstGeom prst="rect">
            <a:avLst/>
          </a:prstGeom>
          <a:noFill/>
          <a:ln>
            <a:noFill/>
          </a:ln>
        </p:spPr>
        <p:txBody>
          <a:bodyPr anchorCtr="0" anchor="ctr" bIns="0" lIns="0" spcFirstLastPara="1" rIns="0" wrap="square" tIns="0">
            <a:noAutofit/>
          </a:bodyPr>
          <a:lstStyle/>
          <a:p>
            <a:pPr indent="0" lvl="0" marL="0" rtl="0" algn="l">
              <a:spcBef>
                <a:spcPts val="380"/>
              </a:spcBef>
              <a:spcAft>
                <a:spcPts val="0"/>
              </a:spcAft>
              <a:buClr>
                <a:srgbClr val="13141A"/>
              </a:buClr>
              <a:buSzPts val="1900"/>
              <a:buNone/>
            </a:pPr>
            <a:r>
              <a:rPr lang="en-US"/>
              <a:t>Vue.js 的元件系統</a:t>
            </a:r>
            <a:endParaRPr/>
          </a:p>
        </p:txBody>
      </p:sp>
      <p:sp>
        <p:nvSpPr>
          <p:cNvPr id="66" name="Google Shape;66;p2"/>
          <p:cNvSpPr txBox="1"/>
          <p:nvPr>
            <p:ph idx="8" type="body"/>
          </p:nvPr>
        </p:nvSpPr>
        <p:spPr>
          <a:xfrm>
            <a:off x="4392023" y="3141080"/>
            <a:ext cx="3528000" cy="144016"/>
          </a:xfrm>
          <a:prstGeom prst="rect">
            <a:avLst/>
          </a:prstGeom>
          <a:noFill/>
          <a:ln>
            <a:noFill/>
          </a:ln>
        </p:spPr>
        <p:txBody>
          <a:bodyPr anchorCtr="0" anchor="ctr" bIns="0" lIns="36000" spcFirstLastPara="1" rIns="0" wrap="square" tIns="0">
            <a:noAutofit/>
          </a:bodyPr>
          <a:lstStyle/>
          <a:p>
            <a:pPr indent="0" lvl="0" marL="0" rtl="0" algn="l">
              <a:lnSpc>
                <a:spcPct val="100000"/>
              </a:lnSpc>
              <a:spcBef>
                <a:spcPts val="0"/>
              </a:spcBef>
              <a:spcAft>
                <a:spcPts val="0"/>
              </a:spcAft>
              <a:buClr>
                <a:srgbClr val="888889"/>
              </a:buClr>
              <a:buSzPts val="1300"/>
              <a:buNone/>
            </a:pPr>
            <a:r>
              <a:rPr lang="en-US"/>
              <a:t>溝通與傳遞、元件管理、slot插槽</a:t>
            </a:r>
            <a:endParaRPr/>
          </a:p>
        </p:txBody>
      </p:sp>
      <p:sp>
        <p:nvSpPr>
          <p:cNvPr id="67" name="Google Shape;67;p2"/>
          <p:cNvSpPr txBox="1"/>
          <p:nvPr>
            <p:ph idx="9" type="body"/>
          </p:nvPr>
        </p:nvSpPr>
        <p:spPr>
          <a:xfrm>
            <a:off x="4392025" y="3865950"/>
            <a:ext cx="4838100" cy="288000"/>
          </a:xfrm>
          <a:prstGeom prst="rect">
            <a:avLst/>
          </a:prstGeom>
          <a:noFill/>
          <a:ln>
            <a:noFill/>
          </a:ln>
        </p:spPr>
        <p:txBody>
          <a:bodyPr anchorCtr="0" anchor="ctr" bIns="0" lIns="0" spcFirstLastPara="1" rIns="0" wrap="square" tIns="0">
            <a:noAutofit/>
          </a:bodyPr>
          <a:lstStyle/>
          <a:p>
            <a:pPr indent="0" lvl="0" marL="0" rtl="0" algn="l">
              <a:spcBef>
                <a:spcPts val="380"/>
              </a:spcBef>
              <a:spcAft>
                <a:spcPts val="0"/>
              </a:spcAft>
              <a:buClr>
                <a:srgbClr val="13141A"/>
              </a:buClr>
              <a:buSzPts val="1900"/>
              <a:buNone/>
            </a:pPr>
            <a:r>
              <a:rPr lang="en-US"/>
              <a:t>Vue 單一元件檔與 Vue CLI、Vue Router</a:t>
            </a:r>
            <a:endParaRPr/>
          </a:p>
        </p:txBody>
      </p:sp>
      <p:sp>
        <p:nvSpPr>
          <p:cNvPr id="68" name="Google Shape;68;p2"/>
          <p:cNvSpPr txBox="1"/>
          <p:nvPr>
            <p:ph idx="13" type="body"/>
          </p:nvPr>
        </p:nvSpPr>
        <p:spPr>
          <a:xfrm>
            <a:off x="4392023" y="4221192"/>
            <a:ext cx="3528000" cy="144016"/>
          </a:xfrm>
          <a:prstGeom prst="rect">
            <a:avLst/>
          </a:prstGeom>
          <a:noFill/>
          <a:ln>
            <a:noFill/>
          </a:ln>
        </p:spPr>
        <p:txBody>
          <a:bodyPr anchorCtr="0" anchor="ctr" bIns="0" lIns="36000" spcFirstLastPara="1" rIns="0" wrap="square" tIns="0">
            <a:noAutofit/>
          </a:bodyPr>
          <a:lstStyle/>
          <a:p>
            <a:pPr indent="0" lvl="0" marL="0" rtl="0" algn="l">
              <a:spcBef>
                <a:spcPts val="260"/>
              </a:spcBef>
              <a:spcAft>
                <a:spcPts val="0"/>
              </a:spcAft>
              <a:buClr>
                <a:srgbClr val="888889"/>
              </a:buClr>
              <a:buSzPts val="1300"/>
              <a:buNone/>
            </a:pPr>
            <a:r>
              <a:rPr lang="en-US"/>
              <a:t>Vue SFC、Vue CLI、</a:t>
            </a:r>
            <a:r>
              <a:rPr lang="en-US"/>
              <a:t>Vue Router</a:t>
            </a:r>
            <a:endParaRPr/>
          </a:p>
        </p:txBody>
      </p:sp>
      <p:sp>
        <p:nvSpPr>
          <p:cNvPr id="69" name="Google Shape;69;p2"/>
          <p:cNvSpPr txBox="1"/>
          <p:nvPr>
            <p:ph idx="14" type="body"/>
          </p:nvPr>
        </p:nvSpPr>
        <p:spPr>
          <a:xfrm>
            <a:off x="4392024" y="4943722"/>
            <a:ext cx="3528392" cy="288032"/>
          </a:xfrm>
          <a:prstGeom prst="rect">
            <a:avLst/>
          </a:prstGeom>
          <a:noFill/>
          <a:ln>
            <a:noFill/>
          </a:ln>
        </p:spPr>
        <p:txBody>
          <a:bodyPr anchorCtr="0" anchor="ctr" bIns="0" lIns="0" spcFirstLastPara="1" rIns="0" wrap="square" tIns="0">
            <a:noAutofit/>
          </a:bodyPr>
          <a:lstStyle/>
          <a:p>
            <a:pPr indent="0" lvl="0" marL="0" rtl="0" algn="l">
              <a:spcBef>
                <a:spcPts val="380"/>
              </a:spcBef>
              <a:spcAft>
                <a:spcPts val="0"/>
              </a:spcAft>
              <a:buNone/>
            </a:pPr>
            <a:r>
              <a:rPr lang="en-US"/>
              <a:t>Vuex 與狀態管理 </a:t>
            </a:r>
            <a:endParaRPr/>
          </a:p>
        </p:txBody>
      </p:sp>
      <p:sp>
        <p:nvSpPr>
          <p:cNvPr id="70" name="Google Shape;70;p2"/>
          <p:cNvSpPr txBox="1"/>
          <p:nvPr>
            <p:ph idx="15" type="body"/>
          </p:nvPr>
        </p:nvSpPr>
        <p:spPr>
          <a:xfrm>
            <a:off x="4392023" y="5301208"/>
            <a:ext cx="3528000" cy="144016"/>
          </a:xfrm>
          <a:prstGeom prst="rect">
            <a:avLst/>
          </a:prstGeom>
          <a:noFill/>
          <a:ln>
            <a:noFill/>
          </a:ln>
        </p:spPr>
        <p:txBody>
          <a:bodyPr anchorCtr="0" anchor="ctr" bIns="0" lIns="36000" spcFirstLastPara="1" rIns="0" wrap="square" tIns="0">
            <a:noAutofit/>
          </a:bodyPr>
          <a:lstStyle/>
          <a:p>
            <a:pPr indent="0" lvl="0" marL="0" rtl="0" algn="l">
              <a:lnSpc>
                <a:spcPct val="100000"/>
              </a:lnSpc>
              <a:spcBef>
                <a:spcPts val="0"/>
              </a:spcBef>
              <a:spcAft>
                <a:spcPts val="0"/>
              </a:spcAft>
              <a:buClr>
                <a:srgbClr val="888889"/>
              </a:buClr>
              <a:buSzPts val="1300"/>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gf8cfc808a0_0_103"/>
          <p:cNvSpPr txBox="1"/>
          <p:nvPr>
            <p:ph idx="12" type="sldNum"/>
          </p:nvPr>
        </p:nvSpPr>
        <p:spPr>
          <a:xfrm>
            <a:off x="8316416" y="6093296"/>
            <a:ext cx="504000" cy="4530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fld id="{00000000-1234-1234-1234-123412341234}" type="slidenum">
              <a:rPr lang="en-US"/>
              <a:t>‹#›</a:t>
            </a:fld>
            <a:endParaRPr/>
          </a:p>
        </p:txBody>
      </p:sp>
      <p:sp>
        <p:nvSpPr>
          <p:cNvPr id="299" name="Google Shape;299;gf8cfc808a0_0_103"/>
          <p:cNvSpPr txBox="1"/>
          <p:nvPr/>
        </p:nvSpPr>
        <p:spPr>
          <a:xfrm>
            <a:off x="276100" y="328375"/>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solidFill>
                  <a:srgbClr val="888889"/>
                </a:solidFill>
              </a:rPr>
              <a:t>Vue.js 的元件之間的</a:t>
            </a:r>
            <a:r>
              <a:rPr b="1" lang="en-US">
                <a:solidFill>
                  <a:srgbClr val="FF0000"/>
                </a:solidFill>
              </a:rPr>
              <a:t>溝通傳遞</a:t>
            </a:r>
            <a:endParaRPr b="1">
              <a:solidFill>
                <a:srgbClr val="FF0000"/>
              </a:solidFill>
            </a:endParaRPr>
          </a:p>
        </p:txBody>
      </p:sp>
      <p:sp>
        <p:nvSpPr>
          <p:cNvPr id="300" name="Google Shape;300;gf8cfc808a0_0_103"/>
          <p:cNvSpPr txBox="1"/>
          <p:nvPr/>
        </p:nvSpPr>
        <p:spPr>
          <a:xfrm>
            <a:off x="276100" y="664175"/>
            <a:ext cx="3000000" cy="446400"/>
          </a:xfrm>
          <a:prstGeom prst="rect">
            <a:avLst/>
          </a:prstGeom>
          <a:noFill/>
          <a:ln>
            <a:noFill/>
          </a:ln>
        </p:spPr>
        <p:txBody>
          <a:bodyPr anchorCtr="0" anchor="t" bIns="91425" lIns="91425" spcFirstLastPara="1" rIns="91425" wrap="square" tIns="91425">
            <a:spAutoFit/>
          </a:bodyPr>
          <a:lstStyle/>
          <a:p>
            <a:pPr indent="0" lvl="0" marL="0" rtl="0" algn="l">
              <a:lnSpc>
                <a:spcPct val="125000"/>
              </a:lnSpc>
              <a:spcBef>
                <a:spcPts val="1800"/>
              </a:spcBef>
              <a:spcAft>
                <a:spcPts val="0"/>
              </a:spcAft>
              <a:buNone/>
            </a:pPr>
            <a:r>
              <a:rPr b="1" lang="en-US" sz="1700">
                <a:solidFill>
                  <a:srgbClr val="2C3E50"/>
                </a:solidFill>
                <a:highlight>
                  <a:srgbClr val="FFFFFF"/>
                </a:highlight>
              </a:rPr>
              <a:t>Props</a:t>
            </a:r>
            <a:r>
              <a:rPr b="1" lang="en-US" sz="1700">
                <a:solidFill>
                  <a:srgbClr val="2C3E50"/>
                </a:solidFill>
                <a:highlight>
                  <a:srgbClr val="FFFFFF"/>
                </a:highlight>
              </a:rPr>
              <a:t>驗證</a:t>
            </a:r>
            <a:endParaRPr b="1" sz="1700">
              <a:solidFill>
                <a:srgbClr val="2C3E50"/>
              </a:solidFill>
              <a:highlight>
                <a:srgbClr val="FFFFFF"/>
              </a:highlight>
            </a:endParaRPr>
          </a:p>
        </p:txBody>
      </p:sp>
      <p:pic>
        <p:nvPicPr>
          <p:cNvPr id="301" name="Google Shape;301;gf8cfc808a0_0_103"/>
          <p:cNvPicPr preferRelativeResize="0"/>
          <p:nvPr/>
        </p:nvPicPr>
        <p:blipFill>
          <a:blip r:embed="rId4">
            <a:alphaModFix/>
          </a:blip>
          <a:stretch>
            <a:fillRect/>
          </a:stretch>
        </p:blipFill>
        <p:spPr>
          <a:xfrm>
            <a:off x="368500" y="1123950"/>
            <a:ext cx="6864825" cy="54918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gf8cfc808a0_0_47"/>
          <p:cNvSpPr txBox="1"/>
          <p:nvPr/>
        </p:nvSpPr>
        <p:spPr>
          <a:xfrm>
            <a:off x="276100" y="328375"/>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solidFill>
                  <a:srgbClr val="888889"/>
                </a:solidFill>
              </a:rPr>
              <a:t>Vue.js 的元件之間的</a:t>
            </a:r>
            <a:r>
              <a:rPr b="1" lang="en-US">
                <a:solidFill>
                  <a:srgbClr val="FF0000"/>
                </a:solidFill>
              </a:rPr>
              <a:t>溝通傳遞</a:t>
            </a:r>
            <a:endParaRPr b="1">
              <a:solidFill>
                <a:srgbClr val="FF0000"/>
              </a:solidFill>
            </a:endParaRPr>
          </a:p>
        </p:txBody>
      </p:sp>
      <p:pic>
        <p:nvPicPr>
          <p:cNvPr id="307" name="Google Shape;307;gf8cfc808a0_0_47"/>
          <p:cNvPicPr preferRelativeResize="0"/>
          <p:nvPr/>
        </p:nvPicPr>
        <p:blipFill>
          <a:blip r:embed="rId3">
            <a:alphaModFix/>
          </a:blip>
          <a:stretch>
            <a:fillRect/>
          </a:stretch>
        </p:blipFill>
        <p:spPr>
          <a:xfrm>
            <a:off x="3827800" y="200524"/>
            <a:ext cx="5316200" cy="6657475"/>
          </a:xfrm>
          <a:prstGeom prst="rect">
            <a:avLst/>
          </a:prstGeom>
          <a:noFill/>
          <a:ln>
            <a:noFill/>
          </a:ln>
        </p:spPr>
      </p:pic>
      <p:pic>
        <p:nvPicPr>
          <p:cNvPr id="308" name="Google Shape;308;gf8cfc808a0_0_47"/>
          <p:cNvPicPr preferRelativeResize="0"/>
          <p:nvPr/>
        </p:nvPicPr>
        <p:blipFill>
          <a:blip r:embed="rId4">
            <a:alphaModFix/>
          </a:blip>
          <a:stretch>
            <a:fillRect/>
          </a:stretch>
        </p:blipFill>
        <p:spPr>
          <a:xfrm>
            <a:off x="131550" y="1740100"/>
            <a:ext cx="3605251" cy="1934125"/>
          </a:xfrm>
          <a:prstGeom prst="rect">
            <a:avLst/>
          </a:prstGeom>
          <a:noFill/>
          <a:ln>
            <a:noFill/>
          </a:ln>
        </p:spPr>
      </p:pic>
      <p:sp>
        <p:nvSpPr>
          <p:cNvPr id="309" name="Google Shape;309;gf8cfc808a0_0_47"/>
          <p:cNvSpPr txBox="1"/>
          <p:nvPr>
            <p:ph idx="12" type="sldNum"/>
          </p:nvPr>
        </p:nvSpPr>
        <p:spPr>
          <a:xfrm>
            <a:off x="8316416" y="6093296"/>
            <a:ext cx="504000" cy="453000"/>
          </a:xfrm>
          <a:prstGeom prst="rect">
            <a:avLst/>
          </a:prstGeom>
          <a:blipFill rotWithShape="1">
            <a:blip r:embed="rId5">
              <a:alphaModFix/>
            </a:blip>
            <a:stretch>
              <a:fillRect b="0" l="0" r="0" t="0"/>
            </a:stretch>
          </a:blip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gf8cfc808a0_0_27"/>
          <p:cNvSpPr txBox="1"/>
          <p:nvPr>
            <p:ph idx="12" type="sldNum"/>
          </p:nvPr>
        </p:nvSpPr>
        <p:spPr>
          <a:xfrm>
            <a:off x="8316416" y="6093296"/>
            <a:ext cx="504000" cy="4530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fld id="{00000000-1234-1234-1234-123412341234}" type="slidenum">
              <a:rPr lang="en-US"/>
              <a:t>‹#›</a:t>
            </a:fld>
            <a:endParaRPr/>
          </a:p>
        </p:txBody>
      </p:sp>
      <p:sp>
        <p:nvSpPr>
          <p:cNvPr id="315" name="Google Shape;315;gf8cfc808a0_0_27"/>
          <p:cNvSpPr txBox="1"/>
          <p:nvPr/>
        </p:nvSpPr>
        <p:spPr>
          <a:xfrm>
            <a:off x="276100" y="328375"/>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solidFill>
                  <a:srgbClr val="888889"/>
                </a:solidFill>
              </a:rPr>
              <a:t>Vue</a:t>
            </a:r>
            <a:r>
              <a:rPr b="1" lang="en-US">
                <a:solidFill>
                  <a:srgbClr val="888889"/>
                </a:solidFill>
              </a:rPr>
              <a:t>.js 的元件之間的</a:t>
            </a:r>
            <a:r>
              <a:rPr b="1" lang="en-US">
                <a:solidFill>
                  <a:srgbClr val="FF0000"/>
                </a:solidFill>
              </a:rPr>
              <a:t>slot插槽</a:t>
            </a:r>
            <a:endParaRPr b="1">
              <a:solidFill>
                <a:srgbClr val="FF0000"/>
              </a:solidFill>
            </a:endParaRPr>
          </a:p>
        </p:txBody>
      </p:sp>
      <p:sp>
        <p:nvSpPr>
          <p:cNvPr id="316" name="Google Shape;316;gf8cfc808a0_0_27"/>
          <p:cNvSpPr txBox="1"/>
          <p:nvPr/>
        </p:nvSpPr>
        <p:spPr>
          <a:xfrm>
            <a:off x="341175" y="966725"/>
            <a:ext cx="5402400" cy="4386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US" sz="1650">
                <a:solidFill>
                  <a:srgbClr val="808080"/>
                </a:solidFill>
                <a:highlight>
                  <a:srgbClr val="1E1E1E"/>
                </a:highlight>
                <a:latin typeface="Courier New"/>
                <a:ea typeface="Courier New"/>
                <a:cs typeface="Courier New"/>
                <a:sym typeface="Courier New"/>
              </a:rPr>
              <a:t>&lt;</a:t>
            </a:r>
            <a:r>
              <a:rPr b="1" lang="en-US" sz="1650">
                <a:solidFill>
                  <a:srgbClr val="569CD6"/>
                </a:solidFill>
                <a:highlight>
                  <a:srgbClr val="1E1E1E"/>
                </a:highlight>
                <a:latin typeface="Courier New"/>
                <a:ea typeface="Courier New"/>
                <a:cs typeface="Courier New"/>
                <a:sym typeface="Courier New"/>
              </a:rPr>
              <a:t>basic-pascal</a:t>
            </a:r>
            <a:r>
              <a:rPr b="1" lang="en-US" sz="1650">
                <a:solidFill>
                  <a:srgbClr val="808080"/>
                </a:solidFill>
                <a:highlight>
                  <a:srgbClr val="1E1E1E"/>
                </a:highlight>
                <a:latin typeface="Courier New"/>
                <a:ea typeface="Courier New"/>
                <a:cs typeface="Courier New"/>
                <a:sym typeface="Courier New"/>
              </a:rPr>
              <a:t>&gt;</a:t>
            </a:r>
            <a:r>
              <a:rPr b="1" lang="en-US" sz="1650">
                <a:solidFill>
                  <a:srgbClr val="D4D4D4"/>
                </a:solidFill>
                <a:highlight>
                  <a:srgbClr val="1E1E1E"/>
                </a:highlight>
                <a:latin typeface="Courier New"/>
                <a:ea typeface="Courier New"/>
                <a:cs typeface="Courier New"/>
                <a:sym typeface="Courier New"/>
              </a:rPr>
              <a:t>{{ msg }}</a:t>
            </a:r>
            <a:r>
              <a:rPr b="1" lang="en-US" sz="1650">
                <a:solidFill>
                  <a:srgbClr val="808080"/>
                </a:solidFill>
                <a:highlight>
                  <a:srgbClr val="1E1E1E"/>
                </a:highlight>
                <a:latin typeface="Courier New"/>
                <a:ea typeface="Courier New"/>
                <a:cs typeface="Courier New"/>
                <a:sym typeface="Courier New"/>
              </a:rPr>
              <a:t>&lt;/</a:t>
            </a:r>
            <a:r>
              <a:rPr b="1" lang="en-US" sz="1650">
                <a:solidFill>
                  <a:srgbClr val="569CD6"/>
                </a:solidFill>
                <a:highlight>
                  <a:srgbClr val="1E1E1E"/>
                </a:highlight>
                <a:latin typeface="Courier New"/>
                <a:ea typeface="Courier New"/>
                <a:cs typeface="Courier New"/>
                <a:sym typeface="Courier New"/>
              </a:rPr>
              <a:t>basic-pascal</a:t>
            </a:r>
            <a:r>
              <a:rPr b="1" lang="en-US" sz="1650">
                <a:solidFill>
                  <a:srgbClr val="808080"/>
                </a:solidFill>
                <a:highlight>
                  <a:srgbClr val="1E1E1E"/>
                </a:highlight>
                <a:latin typeface="Courier New"/>
                <a:ea typeface="Courier New"/>
                <a:cs typeface="Courier New"/>
                <a:sym typeface="Courier New"/>
              </a:rPr>
              <a:t>&gt;</a:t>
            </a:r>
            <a:endParaRPr b="1" sz="1650">
              <a:solidFill>
                <a:srgbClr val="808080"/>
              </a:solidFill>
              <a:highlight>
                <a:srgbClr val="1E1E1E"/>
              </a:highlight>
              <a:latin typeface="Courier New"/>
              <a:ea typeface="Courier New"/>
              <a:cs typeface="Courier New"/>
              <a:sym typeface="Courier New"/>
            </a:endParaRPr>
          </a:p>
        </p:txBody>
      </p:sp>
      <p:pic>
        <p:nvPicPr>
          <p:cNvPr id="317" name="Google Shape;317;gf8cfc808a0_0_27"/>
          <p:cNvPicPr preferRelativeResize="0"/>
          <p:nvPr/>
        </p:nvPicPr>
        <p:blipFill>
          <a:blip r:embed="rId4">
            <a:alphaModFix/>
          </a:blip>
          <a:stretch>
            <a:fillRect/>
          </a:stretch>
        </p:blipFill>
        <p:spPr>
          <a:xfrm>
            <a:off x="5743575" y="1051063"/>
            <a:ext cx="3038475" cy="542925"/>
          </a:xfrm>
          <a:prstGeom prst="rect">
            <a:avLst/>
          </a:prstGeom>
          <a:noFill/>
          <a:ln>
            <a:noFill/>
          </a:ln>
        </p:spPr>
      </p:pic>
      <p:pic>
        <p:nvPicPr>
          <p:cNvPr id="318" name="Google Shape;318;gf8cfc808a0_0_27"/>
          <p:cNvPicPr preferRelativeResize="0"/>
          <p:nvPr/>
        </p:nvPicPr>
        <p:blipFill>
          <a:blip r:embed="rId5">
            <a:alphaModFix/>
          </a:blip>
          <a:stretch>
            <a:fillRect/>
          </a:stretch>
        </p:blipFill>
        <p:spPr>
          <a:xfrm>
            <a:off x="573200" y="1643475"/>
            <a:ext cx="4135275" cy="2598675"/>
          </a:xfrm>
          <a:prstGeom prst="rect">
            <a:avLst/>
          </a:prstGeom>
          <a:noFill/>
          <a:ln>
            <a:noFill/>
          </a:ln>
        </p:spPr>
      </p:pic>
      <p:sp>
        <p:nvSpPr>
          <p:cNvPr id="319" name="Google Shape;319;gf8cfc808a0_0_27"/>
          <p:cNvSpPr/>
          <p:nvPr/>
        </p:nvSpPr>
        <p:spPr>
          <a:xfrm>
            <a:off x="404100" y="1273800"/>
            <a:ext cx="2075250" cy="2058484"/>
          </a:xfrm>
          <a:custGeom>
            <a:rect b="b" l="l" r="r" t="t"/>
            <a:pathLst>
              <a:path extrusionOk="0" h="95989" w="83010">
                <a:moveTo>
                  <a:pt x="28874" y="95989"/>
                </a:moveTo>
                <a:cubicBezTo>
                  <a:pt x="21868" y="94821"/>
                  <a:pt x="13425" y="95098"/>
                  <a:pt x="8402" y="90075"/>
                </a:cubicBezTo>
                <a:cubicBezTo>
                  <a:pt x="-3933" y="77740"/>
                  <a:pt x="-1089" y="53195"/>
                  <a:pt x="7037" y="37758"/>
                </a:cubicBezTo>
                <a:cubicBezTo>
                  <a:pt x="15226" y="22201"/>
                  <a:pt x="33471" y="11636"/>
                  <a:pt x="50710" y="8188"/>
                </a:cubicBezTo>
                <a:cubicBezTo>
                  <a:pt x="61602" y="6010"/>
                  <a:pt x="73075" y="4967"/>
                  <a:pt x="83010" y="0"/>
                </a:cubicBezTo>
              </a:path>
            </a:pathLst>
          </a:custGeom>
          <a:noFill/>
          <a:ln cap="flat" cmpd="sng" w="19050">
            <a:solidFill>
              <a:schemeClr val="dk1"/>
            </a:solidFill>
            <a:prstDash val="solid"/>
            <a:round/>
            <a:headEnd len="med" w="med" type="none"/>
            <a:tailEnd len="med" w="med" type="none"/>
          </a:ln>
        </p:spPr>
      </p:sp>
      <p:pic>
        <p:nvPicPr>
          <p:cNvPr id="320" name="Google Shape;320;gf8cfc808a0_0_27"/>
          <p:cNvPicPr preferRelativeResize="0"/>
          <p:nvPr/>
        </p:nvPicPr>
        <p:blipFill>
          <a:blip r:embed="rId6">
            <a:alphaModFix/>
          </a:blip>
          <a:stretch>
            <a:fillRect/>
          </a:stretch>
        </p:blipFill>
        <p:spPr>
          <a:xfrm>
            <a:off x="4901750" y="1751475"/>
            <a:ext cx="4242251" cy="704675"/>
          </a:xfrm>
          <a:prstGeom prst="rect">
            <a:avLst/>
          </a:prstGeom>
          <a:noFill/>
          <a:ln>
            <a:noFill/>
          </a:ln>
        </p:spPr>
      </p:pic>
      <p:pic>
        <p:nvPicPr>
          <p:cNvPr id="321" name="Google Shape;321;gf8cfc808a0_0_27"/>
          <p:cNvPicPr preferRelativeResize="0"/>
          <p:nvPr/>
        </p:nvPicPr>
        <p:blipFill>
          <a:blip r:embed="rId7">
            <a:alphaModFix/>
          </a:blip>
          <a:stretch>
            <a:fillRect/>
          </a:stretch>
        </p:blipFill>
        <p:spPr>
          <a:xfrm>
            <a:off x="5748338" y="2961525"/>
            <a:ext cx="3028950" cy="704850"/>
          </a:xfrm>
          <a:prstGeom prst="rect">
            <a:avLst/>
          </a:prstGeom>
          <a:noFill/>
          <a:ln>
            <a:noFill/>
          </a:ln>
        </p:spPr>
      </p:pic>
      <p:pic>
        <p:nvPicPr>
          <p:cNvPr id="322" name="Google Shape;322;gf8cfc808a0_0_27"/>
          <p:cNvPicPr preferRelativeResize="0"/>
          <p:nvPr/>
        </p:nvPicPr>
        <p:blipFill>
          <a:blip r:embed="rId8">
            <a:alphaModFix/>
          </a:blip>
          <a:stretch>
            <a:fillRect/>
          </a:stretch>
        </p:blipFill>
        <p:spPr>
          <a:xfrm>
            <a:off x="869500" y="4602911"/>
            <a:ext cx="7764700" cy="849550"/>
          </a:xfrm>
          <a:prstGeom prst="rect">
            <a:avLst/>
          </a:prstGeom>
          <a:noFill/>
          <a:ln>
            <a:noFill/>
          </a:ln>
        </p:spPr>
      </p:pic>
      <p:cxnSp>
        <p:nvCxnSpPr>
          <p:cNvPr id="323" name="Google Shape;323;gf8cfc808a0_0_27"/>
          <p:cNvCxnSpPr/>
          <p:nvPr/>
        </p:nvCxnSpPr>
        <p:spPr>
          <a:xfrm>
            <a:off x="2786425" y="1296525"/>
            <a:ext cx="3639300" cy="3662100"/>
          </a:xfrm>
          <a:prstGeom prst="straightConnector1">
            <a:avLst/>
          </a:prstGeom>
          <a:noFill/>
          <a:ln cap="flat" cmpd="sng" w="19050">
            <a:solidFill>
              <a:schemeClr val="dk1"/>
            </a:solidFill>
            <a:prstDash val="solid"/>
            <a:round/>
            <a:headEnd len="med" w="med" type="none"/>
            <a:tailEnd len="med" w="med" type="triangle"/>
          </a:ln>
        </p:spPr>
      </p:cxnSp>
      <p:cxnSp>
        <p:nvCxnSpPr>
          <p:cNvPr id="324" name="Google Shape;324;gf8cfc808a0_0_27"/>
          <p:cNvCxnSpPr/>
          <p:nvPr/>
        </p:nvCxnSpPr>
        <p:spPr>
          <a:xfrm flipH="1" rot="10800000">
            <a:off x="6448575" y="3605425"/>
            <a:ext cx="68100" cy="1341900"/>
          </a:xfrm>
          <a:prstGeom prst="straightConnector1">
            <a:avLst/>
          </a:prstGeom>
          <a:noFill/>
          <a:ln cap="flat" cmpd="sng" w="19050">
            <a:solidFill>
              <a:schemeClr val="dk1"/>
            </a:solidFill>
            <a:prstDash val="solid"/>
            <a:round/>
            <a:headEnd len="med" w="med" type="none"/>
            <a:tailEnd len="med" w="med" type="triangle"/>
          </a:ln>
        </p:spPr>
      </p:cxn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gf72945a50e_0_268"/>
          <p:cNvSpPr txBox="1"/>
          <p:nvPr>
            <p:ph type="title"/>
          </p:nvPr>
        </p:nvSpPr>
        <p:spPr>
          <a:xfrm>
            <a:off x="2482249" y="3032800"/>
            <a:ext cx="6254700" cy="3255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Clr>
                <a:srgbClr val="13141A"/>
              </a:buClr>
              <a:buSzPts val="1900"/>
              <a:buFont typeface="Arial"/>
              <a:buNone/>
            </a:pPr>
            <a:r>
              <a:rPr lang="en-US"/>
              <a:t>Vue 單一元件檔與 Vue CLI、</a:t>
            </a:r>
            <a:endParaRPr/>
          </a:p>
          <a:p>
            <a:pPr indent="0" lvl="0" marL="0" rtl="0" algn="l">
              <a:spcBef>
                <a:spcPts val="0"/>
              </a:spcBef>
              <a:spcAft>
                <a:spcPts val="0"/>
              </a:spcAft>
              <a:buClr>
                <a:srgbClr val="13141A"/>
              </a:buClr>
              <a:buSzPts val="1900"/>
              <a:buFont typeface="Arial"/>
              <a:buNone/>
            </a:pPr>
            <a:r>
              <a:rPr lang="en-US"/>
              <a:t>Vue Router</a:t>
            </a:r>
            <a:endParaRPr/>
          </a:p>
        </p:txBody>
      </p:sp>
      <p:sp>
        <p:nvSpPr>
          <p:cNvPr id="330" name="Google Shape;330;gf72945a50e_0_268"/>
          <p:cNvSpPr txBox="1"/>
          <p:nvPr>
            <p:ph idx="2" type="body"/>
          </p:nvPr>
        </p:nvSpPr>
        <p:spPr>
          <a:xfrm>
            <a:off x="755575" y="1700808"/>
            <a:ext cx="1523400" cy="1332000"/>
          </a:xfrm>
          <a:prstGeom prst="rect">
            <a:avLst/>
          </a:prstGeom>
          <a:blipFill rotWithShape="1">
            <a:blip r:embed="rId3">
              <a:alphaModFix/>
            </a:blip>
            <a:stretch>
              <a:fillRect b="0" l="0" r="0" t="0"/>
            </a:stretch>
          </a:blip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chemeClr val="accent6"/>
              </a:buClr>
              <a:buSzPts val="6600"/>
              <a:buNone/>
            </a:pPr>
            <a:r>
              <a:rPr lang="en-US"/>
              <a:t>3</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gf72945a50e_0_9"/>
          <p:cNvSpPr txBox="1"/>
          <p:nvPr>
            <p:ph type="title"/>
          </p:nvPr>
        </p:nvSpPr>
        <p:spPr>
          <a:xfrm>
            <a:off x="1331652" y="246375"/>
            <a:ext cx="5272500" cy="273900"/>
          </a:xfrm>
          <a:prstGeom prst="rect">
            <a:avLst/>
          </a:prstGeom>
          <a:noFill/>
          <a:ln>
            <a:noFill/>
          </a:ln>
        </p:spPr>
        <p:txBody>
          <a:bodyPr anchorCtr="0" anchor="ctr" bIns="0" lIns="0" spcFirstLastPara="1" rIns="0" wrap="square" tIns="0">
            <a:noAutofit/>
          </a:bodyPr>
          <a:lstStyle/>
          <a:p>
            <a:pPr indent="0" lvl="0" marL="0" rtl="0" algn="l">
              <a:spcBef>
                <a:spcPts val="380"/>
              </a:spcBef>
              <a:spcAft>
                <a:spcPts val="0"/>
              </a:spcAft>
              <a:buClr>
                <a:srgbClr val="13141A"/>
              </a:buClr>
              <a:buSzPts val="1900"/>
              <a:buFont typeface="Arial"/>
              <a:buNone/>
            </a:pPr>
            <a:r>
              <a:rPr lang="en-US" sz="1900"/>
              <a:t>Vue 單一元件檔與 Vue CLI、Vue Router</a:t>
            </a:r>
            <a:endParaRPr/>
          </a:p>
        </p:txBody>
      </p:sp>
      <p:sp>
        <p:nvSpPr>
          <p:cNvPr id="336" name="Google Shape;336;gf72945a50e_0_9"/>
          <p:cNvSpPr txBox="1"/>
          <p:nvPr>
            <p:ph idx="1" type="body"/>
          </p:nvPr>
        </p:nvSpPr>
        <p:spPr>
          <a:xfrm>
            <a:off x="1331639" y="548681"/>
            <a:ext cx="4320600" cy="216000"/>
          </a:xfrm>
          <a:prstGeom prst="rect">
            <a:avLst/>
          </a:prstGeom>
          <a:noFill/>
          <a:ln>
            <a:noFill/>
          </a:ln>
        </p:spPr>
        <p:txBody>
          <a:bodyPr anchorCtr="0" anchor="ctr" bIns="0" lIns="36000" spcFirstLastPara="1" rIns="0" wrap="square" tIns="0">
            <a:noAutofit/>
          </a:bodyPr>
          <a:lstStyle/>
          <a:p>
            <a:pPr indent="0" lvl="0" marL="0" rtl="0" algn="l">
              <a:spcBef>
                <a:spcPts val="260"/>
              </a:spcBef>
              <a:spcAft>
                <a:spcPts val="0"/>
              </a:spcAft>
              <a:buClr>
                <a:srgbClr val="888889"/>
              </a:buClr>
              <a:buSzPts val="1300"/>
              <a:buFont typeface="Arial"/>
              <a:buNone/>
            </a:pPr>
            <a:r>
              <a:t/>
            </a:r>
            <a:endParaRPr/>
          </a:p>
        </p:txBody>
      </p:sp>
      <p:sp>
        <p:nvSpPr>
          <p:cNvPr id="337" name="Google Shape;337;gf72945a50e_0_9"/>
          <p:cNvSpPr txBox="1"/>
          <p:nvPr>
            <p:ph idx="12" type="sldNum"/>
          </p:nvPr>
        </p:nvSpPr>
        <p:spPr>
          <a:xfrm>
            <a:off x="8316416" y="6094799"/>
            <a:ext cx="504300" cy="4536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fld id="{00000000-1234-1234-1234-123412341234}" type="slidenum">
              <a:rPr lang="en-US"/>
              <a:t>‹#›</a:t>
            </a:fld>
            <a:endParaRPr/>
          </a:p>
        </p:txBody>
      </p:sp>
      <p:sp>
        <p:nvSpPr>
          <p:cNvPr id="338" name="Google Shape;338;gf72945a50e_0_9"/>
          <p:cNvSpPr txBox="1"/>
          <p:nvPr>
            <p:ph idx="4294967295" type="body"/>
          </p:nvPr>
        </p:nvSpPr>
        <p:spPr>
          <a:xfrm>
            <a:off x="900113" y="1772816"/>
            <a:ext cx="7559700" cy="4248600"/>
          </a:xfrm>
          <a:prstGeom prst="rect">
            <a:avLst/>
          </a:prstGeom>
          <a:noFill/>
          <a:ln>
            <a:noFill/>
          </a:ln>
        </p:spPr>
        <p:txBody>
          <a:bodyPr anchorCtr="0" anchor="t" bIns="45700" lIns="91425" spcFirstLastPara="1" rIns="91425" wrap="square" tIns="45700">
            <a:noAutofit/>
          </a:bodyPr>
          <a:lstStyle/>
          <a:p>
            <a:pPr indent="0" lvl="0" marL="0" rtl="0" algn="l">
              <a:spcBef>
                <a:spcPts val="280"/>
              </a:spcBef>
              <a:spcAft>
                <a:spcPts val="0"/>
              </a:spcAft>
              <a:buNone/>
            </a:pPr>
            <a:r>
              <a:rPr b="1" lang="en-US">
                <a:solidFill>
                  <a:srgbClr val="1E1E1E"/>
                </a:solidFill>
              </a:rPr>
              <a:t>Vue CLI 是什麼:</a:t>
            </a:r>
            <a:r>
              <a:rPr lang="en-US"/>
              <a:t>全名是 Vue.js Command-Line Interface，⽤來提供開發者快速建置 Vue.js 專案並整合相關⼯具鍊的⼀套指令列 (command-line) ⼯具。它的 特⾊是提供開發者在短短的幾分鐘時間內，即可</a:t>
            </a:r>
            <a:r>
              <a:rPr lang="en-US">
                <a:solidFill>
                  <a:srgbClr val="FF0000"/>
                </a:solidFill>
              </a:rPr>
              <a:t>快速建置⼀個立即可⽤的 Vue.js (含 2.x/3.x) ⽰範專案</a:t>
            </a:r>
            <a:endParaRPr>
              <a:solidFill>
                <a:srgbClr val="FF0000"/>
              </a:solidFill>
            </a:endParaRPr>
          </a:p>
          <a:p>
            <a:pPr indent="0" lvl="0" marL="0" rtl="0" algn="l">
              <a:spcBef>
                <a:spcPts val="280"/>
              </a:spcBef>
              <a:spcAft>
                <a:spcPts val="0"/>
              </a:spcAft>
              <a:buNone/>
            </a:pPr>
            <a:r>
              <a:t/>
            </a:r>
            <a:endParaRPr>
              <a:solidFill>
                <a:srgbClr val="FF0000"/>
              </a:solidFill>
            </a:endParaRPr>
          </a:p>
          <a:p>
            <a:pPr indent="0" lvl="0" marL="0" rtl="0" algn="l">
              <a:spcBef>
                <a:spcPts val="280"/>
              </a:spcBef>
              <a:spcAft>
                <a:spcPts val="0"/>
              </a:spcAft>
              <a:buNone/>
            </a:pPr>
            <a:r>
              <a:t/>
            </a:r>
            <a:endParaRPr>
              <a:solidFill>
                <a:srgbClr val="FF0000"/>
              </a:solidFill>
            </a:endParaRPr>
          </a:p>
          <a:p>
            <a:pPr indent="0" lvl="0" marL="0" rtl="0" algn="l">
              <a:spcBef>
                <a:spcPts val="280"/>
              </a:spcBef>
              <a:spcAft>
                <a:spcPts val="0"/>
              </a:spcAft>
              <a:buNone/>
            </a:pPr>
            <a:r>
              <a:t/>
            </a:r>
            <a:endParaRPr>
              <a:solidFill>
                <a:srgbClr val="FF0000"/>
              </a:solidFill>
            </a:endParaRPr>
          </a:p>
          <a:p>
            <a:pPr indent="0" lvl="0" marL="0" rtl="0" algn="l">
              <a:spcBef>
                <a:spcPts val="280"/>
              </a:spcBef>
              <a:spcAft>
                <a:spcPts val="0"/>
              </a:spcAft>
              <a:buNone/>
            </a:pPr>
            <a:r>
              <a:t/>
            </a:r>
            <a:endParaRPr/>
          </a:p>
          <a:p>
            <a:pPr indent="0" lvl="0" marL="0" rtl="0" algn="l">
              <a:spcBef>
                <a:spcPts val="380"/>
              </a:spcBef>
              <a:spcAft>
                <a:spcPts val="0"/>
              </a:spcAft>
              <a:buNone/>
            </a:pPr>
            <a:r>
              <a:rPr b="1" lang="en-US">
                <a:solidFill>
                  <a:srgbClr val="13141A"/>
                </a:solidFill>
              </a:rPr>
              <a:t>Vue Router是什麼:</a:t>
            </a:r>
            <a:r>
              <a:rPr lang="en-US"/>
              <a:t>透過網址的結構，瀏覽器透過不同的網址，向後端的網頁伺服器發送請求 (Request)，回應對應的內容給瀏覽器來渲染，這樣的機制我們就稱為網站路由 (Routing) ，</a:t>
            </a:r>
            <a:endParaRPr/>
          </a:p>
          <a:p>
            <a:pPr indent="0" lvl="0" marL="0" rtl="0" algn="l">
              <a:spcBef>
                <a:spcPts val="280"/>
              </a:spcBef>
              <a:spcAft>
                <a:spcPts val="0"/>
              </a:spcAft>
              <a:buClr>
                <a:srgbClr val="13141A"/>
              </a:buClr>
              <a:buSzPts val="1900"/>
              <a:buFont typeface="Arial"/>
              <a:buNone/>
            </a:pPr>
            <a:r>
              <a:rPr lang="en-US"/>
              <a:t>管理網站路由的程式通常會被稱作 Router。</a:t>
            </a:r>
            <a:endParaRPr/>
          </a:p>
          <a:p>
            <a:pPr indent="0" lvl="0" marL="0" rtl="0" algn="l">
              <a:spcBef>
                <a:spcPts val="280"/>
              </a:spcBef>
              <a:spcAft>
                <a:spcPts val="0"/>
              </a:spcAft>
              <a:buClr>
                <a:srgbClr val="7F7F7F"/>
              </a:buClr>
              <a:buSzPts val="1400"/>
              <a:buNone/>
            </a:pPr>
            <a:r>
              <a:t/>
            </a:r>
            <a:endParaRPr/>
          </a:p>
        </p:txBody>
      </p:sp>
      <p:sp>
        <p:nvSpPr>
          <p:cNvPr id="339" name="Google Shape;339;gf72945a50e_0_9"/>
          <p:cNvSpPr txBox="1"/>
          <p:nvPr>
            <p:ph idx="2" type="body"/>
          </p:nvPr>
        </p:nvSpPr>
        <p:spPr>
          <a:xfrm>
            <a:off x="467544" y="177468"/>
            <a:ext cx="720000" cy="647400"/>
          </a:xfrm>
          <a:prstGeom prst="rect">
            <a:avLst/>
          </a:prstGeom>
          <a:blipFill rotWithShape="1">
            <a:blip r:embed="rId4">
              <a:alphaModFix/>
            </a:blip>
            <a:stretch>
              <a:fillRect b="0" l="0" r="0" t="0"/>
            </a:stretch>
          </a:blip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7EA234"/>
              </a:buClr>
              <a:buSzPts val="3500"/>
              <a:buNone/>
            </a:pPr>
            <a:r>
              <a:rPr lang="en-US"/>
              <a:t>3</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gf8cfc808a0_0_32"/>
          <p:cNvSpPr txBox="1"/>
          <p:nvPr>
            <p:ph idx="12" type="sldNum"/>
          </p:nvPr>
        </p:nvSpPr>
        <p:spPr>
          <a:xfrm>
            <a:off x="8316416" y="6093296"/>
            <a:ext cx="504000" cy="4530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fld id="{00000000-1234-1234-1234-123412341234}" type="slidenum">
              <a:rPr lang="en-US"/>
              <a:t>‹#›</a:t>
            </a:fld>
            <a:endParaRPr/>
          </a:p>
        </p:txBody>
      </p:sp>
      <p:sp>
        <p:nvSpPr>
          <p:cNvPr id="345" name="Google Shape;345;gf8cfc808a0_0_32"/>
          <p:cNvSpPr txBox="1"/>
          <p:nvPr/>
        </p:nvSpPr>
        <p:spPr>
          <a:xfrm>
            <a:off x="276100" y="328375"/>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solidFill>
                  <a:srgbClr val="888889"/>
                </a:solidFill>
              </a:rPr>
              <a:t>Vue cli</a:t>
            </a:r>
            <a:endParaRPr b="1">
              <a:solidFill>
                <a:srgbClr val="FF0000"/>
              </a:solidFill>
            </a:endParaRPr>
          </a:p>
        </p:txBody>
      </p:sp>
      <p:pic>
        <p:nvPicPr>
          <p:cNvPr id="346" name="Google Shape;346;gf8cfc808a0_0_32"/>
          <p:cNvPicPr preferRelativeResize="0"/>
          <p:nvPr/>
        </p:nvPicPr>
        <p:blipFill>
          <a:blip r:embed="rId4">
            <a:alphaModFix/>
          </a:blip>
          <a:stretch>
            <a:fillRect/>
          </a:stretch>
        </p:blipFill>
        <p:spPr>
          <a:xfrm>
            <a:off x="109550" y="932112"/>
            <a:ext cx="8710878" cy="49576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gf8cfc808a0_0_37"/>
          <p:cNvSpPr txBox="1"/>
          <p:nvPr>
            <p:ph idx="12" type="sldNum"/>
          </p:nvPr>
        </p:nvSpPr>
        <p:spPr>
          <a:xfrm>
            <a:off x="8316416" y="6093296"/>
            <a:ext cx="504000" cy="4530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fld id="{00000000-1234-1234-1234-123412341234}" type="slidenum">
              <a:rPr lang="en-US"/>
              <a:t>‹#›</a:t>
            </a:fld>
            <a:endParaRPr/>
          </a:p>
        </p:txBody>
      </p:sp>
      <p:sp>
        <p:nvSpPr>
          <p:cNvPr id="352" name="Google Shape;352;gf8cfc808a0_0_37"/>
          <p:cNvSpPr txBox="1"/>
          <p:nvPr/>
        </p:nvSpPr>
        <p:spPr>
          <a:xfrm>
            <a:off x="276100" y="328375"/>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solidFill>
                  <a:srgbClr val="888889"/>
                </a:solidFill>
              </a:rPr>
              <a:t>Vue cli</a:t>
            </a:r>
            <a:endParaRPr b="1">
              <a:solidFill>
                <a:srgbClr val="FF0000"/>
              </a:solidFill>
            </a:endParaRPr>
          </a:p>
        </p:txBody>
      </p:sp>
      <p:sp>
        <p:nvSpPr>
          <p:cNvPr id="353" name="Google Shape;353;gf8cfc808a0_0_37"/>
          <p:cNvSpPr txBox="1"/>
          <p:nvPr/>
        </p:nvSpPr>
        <p:spPr>
          <a:xfrm>
            <a:off x="276100" y="728575"/>
            <a:ext cx="562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快速架構</a:t>
            </a:r>
            <a:endParaRPr/>
          </a:p>
        </p:txBody>
      </p:sp>
      <p:pic>
        <p:nvPicPr>
          <p:cNvPr id="354" name="Google Shape;354;gf8cfc808a0_0_37"/>
          <p:cNvPicPr preferRelativeResize="0"/>
          <p:nvPr/>
        </p:nvPicPr>
        <p:blipFill>
          <a:blip r:embed="rId4">
            <a:alphaModFix/>
          </a:blip>
          <a:stretch>
            <a:fillRect/>
          </a:stretch>
        </p:blipFill>
        <p:spPr>
          <a:xfrm>
            <a:off x="406400" y="1066250"/>
            <a:ext cx="7391400" cy="2428875"/>
          </a:xfrm>
          <a:prstGeom prst="rect">
            <a:avLst/>
          </a:prstGeom>
          <a:noFill/>
          <a:ln>
            <a:noFill/>
          </a:ln>
        </p:spPr>
      </p:pic>
      <p:pic>
        <p:nvPicPr>
          <p:cNvPr id="355" name="Google Shape;355;gf8cfc808a0_0_37"/>
          <p:cNvPicPr preferRelativeResize="0"/>
          <p:nvPr/>
        </p:nvPicPr>
        <p:blipFill>
          <a:blip r:embed="rId5">
            <a:alphaModFix/>
          </a:blip>
          <a:stretch>
            <a:fillRect/>
          </a:stretch>
        </p:blipFill>
        <p:spPr>
          <a:xfrm>
            <a:off x="406400" y="3495125"/>
            <a:ext cx="6872143" cy="30580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gf72945a50e_0_26"/>
          <p:cNvSpPr txBox="1"/>
          <p:nvPr>
            <p:ph idx="12" type="sldNum"/>
          </p:nvPr>
        </p:nvSpPr>
        <p:spPr>
          <a:xfrm>
            <a:off x="8316416" y="6093296"/>
            <a:ext cx="504000" cy="4530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fld id="{00000000-1234-1234-1234-123412341234}" type="slidenum">
              <a:rPr lang="en-US"/>
              <a:t>‹#›</a:t>
            </a:fld>
            <a:endParaRPr/>
          </a:p>
        </p:txBody>
      </p:sp>
      <p:sp>
        <p:nvSpPr>
          <p:cNvPr id="361" name="Google Shape;361;gf72945a50e_0_26"/>
          <p:cNvSpPr txBox="1"/>
          <p:nvPr/>
        </p:nvSpPr>
        <p:spPr>
          <a:xfrm>
            <a:off x="276100" y="328375"/>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solidFill>
                  <a:srgbClr val="888889"/>
                </a:solidFill>
              </a:rPr>
              <a:t>Vue cli</a:t>
            </a:r>
            <a:endParaRPr b="1">
              <a:solidFill>
                <a:srgbClr val="FF0000"/>
              </a:solidFill>
            </a:endParaRPr>
          </a:p>
        </p:txBody>
      </p:sp>
      <p:sp>
        <p:nvSpPr>
          <p:cNvPr id="362" name="Google Shape;362;gf72945a50e_0_26"/>
          <p:cNvSpPr txBox="1"/>
          <p:nvPr/>
        </p:nvSpPr>
        <p:spPr>
          <a:xfrm>
            <a:off x="276100" y="728575"/>
            <a:ext cx="562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快速架構</a:t>
            </a:r>
            <a:endParaRPr/>
          </a:p>
        </p:txBody>
      </p:sp>
      <p:pic>
        <p:nvPicPr>
          <p:cNvPr id="363" name="Google Shape;363;gf72945a50e_0_26"/>
          <p:cNvPicPr preferRelativeResize="0"/>
          <p:nvPr/>
        </p:nvPicPr>
        <p:blipFill>
          <a:blip r:embed="rId4">
            <a:alphaModFix/>
          </a:blip>
          <a:stretch>
            <a:fillRect/>
          </a:stretch>
        </p:blipFill>
        <p:spPr>
          <a:xfrm>
            <a:off x="152400" y="1281175"/>
            <a:ext cx="8136022" cy="4659722"/>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gf72945a50e_0_39"/>
          <p:cNvSpPr txBox="1"/>
          <p:nvPr>
            <p:ph idx="12" type="sldNum"/>
          </p:nvPr>
        </p:nvSpPr>
        <p:spPr>
          <a:xfrm>
            <a:off x="8316416" y="6093296"/>
            <a:ext cx="504000" cy="4530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fld id="{00000000-1234-1234-1234-123412341234}" type="slidenum">
              <a:rPr lang="en-US"/>
              <a:t>‹#›</a:t>
            </a:fld>
            <a:endParaRPr/>
          </a:p>
        </p:txBody>
      </p:sp>
      <p:sp>
        <p:nvSpPr>
          <p:cNvPr id="369" name="Google Shape;369;gf72945a50e_0_39"/>
          <p:cNvSpPr txBox="1"/>
          <p:nvPr/>
        </p:nvSpPr>
        <p:spPr>
          <a:xfrm>
            <a:off x="276100" y="328375"/>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solidFill>
                  <a:srgbClr val="888889"/>
                </a:solidFill>
              </a:rPr>
              <a:t>Vue cli</a:t>
            </a:r>
            <a:endParaRPr b="1">
              <a:solidFill>
                <a:srgbClr val="FF0000"/>
              </a:solidFill>
            </a:endParaRPr>
          </a:p>
        </p:txBody>
      </p:sp>
      <p:sp>
        <p:nvSpPr>
          <p:cNvPr id="370" name="Google Shape;370;gf72945a50e_0_39"/>
          <p:cNvSpPr txBox="1"/>
          <p:nvPr/>
        </p:nvSpPr>
        <p:spPr>
          <a:xfrm>
            <a:off x="276100" y="728575"/>
            <a:ext cx="562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快速架構</a:t>
            </a:r>
            <a:endParaRPr/>
          </a:p>
        </p:txBody>
      </p:sp>
      <p:pic>
        <p:nvPicPr>
          <p:cNvPr id="371" name="Google Shape;371;gf72945a50e_0_39"/>
          <p:cNvPicPr preferRelativeResize="0"/>
          <p:nvPr/>
        </p:nvPicPr>
        <p:blipFill>
          <a:blip r:embed="rId4">
            <a:alphaModFix/>
          </a:blip>
          <a:stretch>
            <a:fillRect/>
          </a:stretch>
        </p:blipFill>
        <p:spPr>
          <a:xfrm>
            <a:off x="152400" y="1281175"/>
            <a:ext cx="8839199" cy="35032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sp>
        <p:nvSpPr>
          <p:cNvPr id="376" name="Google Shape;376;gf72945a50e_0_47"/>
          <p:cNvSpPr txBox="1"/>
          <p:nvPr>
            <p:ph idx="12" type="sldNum"/>
          </p:nvPr>
        </p:nvSpPr>
        <p:spPr>
          <a:xfrm>
            <a:off x="8316416" y="6093296"/>
            <a:ext cx="504000" cy="4530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fld id="{00000000-1234-1234-1234-123412341234}" type="slidenum">
              <a:rPr lang="en-US"/>
              <a:t>‹#›</a:t>
            </a:fld>
            <a:endParaRPr/>
          </a:p>
        </p:txBody>
      </p:sp>
      <p:sp>
        <p:nvSpPr>
          <p:cNvPr id="377" name="Google Shape;377;gf72945a50e_0_47"/>
          <p:cNvSpPr txBox="1"/>
          <p:nvPr/>
        </p:nvSpPr>
        <p:spPr>
          <a:xfrm>
            <a:off x="276100" y="328375"/>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solidFill>
                  <a:srgbClr val="888889"/>
                </a:solidFill>
              </a:rPr>
              <a:t>Vue cli</a:t>
            </a:r>
            <a:endParaRPr b="1">
              <a:solidFill>
                <a:srgbClr val="FF0000"/>
              </a:solidFill>
            </a:endParaRPr>
          </a:p>
        </p:txBody>
      </p:sp>
      <p:sp>
        <p:nvSpPr>
          <p:cNvPr id="378" name="Google Shape;378;gf72945a50e_0_47"/>
          <p:cNvSpPr txBox="1"/>
          <p:nvPr/>
        </p:nvSpPr>
        <p:spPr>
          <a:xfrm>
            <a:off x="276100" y="728575"/>
            <a:ext cx="77934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SFC 單一元件檔是什麼</a:t>
            </a:r>
            <a:endParaRPr/>
          </a:p>
          <a:p>
            <a:pPr indent="0" lvl="0" marL="0" rtl="0" algn="l">
              <a:spcBef>
                <a:spcPts val="0"/>
              </a:spcBef>
              <a:spcAft>
                <a:spcPts val="0"/>
              </a:spcAft>
              <a:buNone/>
            </a:pPr>
            <a:r>
              <a:t/>
            </a:r>
            <a:endParaRPr>
              <a:solidFill>
                <a:srgbClr val="7F7F7F"/>
              </a:solidFill>
            </a:endParaRPr>
          </a:p>
          <a:p>
            <a:pPr indent="0" lvl="0" marL="0" rtl="0" algn="l">
              <a:spcBef>
                <a:spcPts val="0"/>
              </a:spcBef>
              <a:spcAft>
                <a:spcPts val="0"/>
              </a:spcAft>
              <a:buNone/>
            </a:pPr>
            <a:r>
              <a:rPr lang="en-US">
                <a:solidFill>
                  <a:srgbClr val="7F7F7F"/>
                </a:solidFill>
              </a:rPr>
              <a:t>Vue CLI 建立新專案之後， src 目錄下會自動新增一個 App.vue 檔案：</a:t>
            </a:r>
            <a:endParaRPr>
              <a:solidFill>
                <a:srgbClr val="7F7F7F"/>
              </a:solidFill>
            </a:endParaRPr>
          </a:p>
        </p:txBody>
      </p:sp>
      <p:pic>
        <p:nvPicPr>
          <p:cNvPr id="379" name="Google Shape;379;gf72945a50e_0_47"/>
          <p:cNvPicPr preferRelativeResize="0"/>
          <p:nvPr/>
        </p:nvPicPr>
        <p:blipFill>
          <a:blip r:embed="rId4">
            <a:alphaModFix/>
          </a:blip>
          <a:stretch>
            <a:fillRect/>
          </a:stretch>
        </p:blipFill>
        <p:spPr>
          <a:xfrm>
            <a:off x="347750" y="1559875"/>
            <a:ext cx="3937556" cy="4993325"/>
          </a:xfrm>
          <a:prstGeom prst="rect">
            <a:avLst/>
          </a:prstGeom>
          <a:noFill/>
          <a:ln>
            <a:noFill/>
          </a:ln>
        </p:spPr>
      </p:pic>
      <p:sp>
        <p:nvSpPr>
          <p:cNvPr id="380" name="Google Shape;380;gf72945a50e_0_47"/>
          <p:cNvSpPr txBox="1"/>
          <p:nvPr/>
        </p:nvSpPr>
        <p:spPr>
          <a:xfrm>
            <a:off x="4738100" y="2071100"/>
            <a:ext cx="3937500" cy="1143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US"/>
              <a:t>這個 App.vue 檔案由三個部分所組成，分別是</a:t>
            </a:r>
            <a:endParaRPr/>
          </a:p>
          <a:p>
            <a:pPr indent="0" lvl="0" marL="0" rtl="0" algn="l">
              <a:lnSpc>
                <a:spcPct val="115000"/>
              </a:lnSpc>
              <a:spcBef>
                <a:spcPts val="0"/>
              </a:spcBef>
              <a:spcAft>
                <a:spcPts val="0"/>
              </a:spcAft>
              <a:buNone/>
            </a:pPr>
            <a:r>
              <a:rPr lang="en-US"/>
              <a:t>&lt;</a:t>
            </a:r>
            <a:r>
              <a:rPr lang="en-US">
                <a:solidFill>
                  <a:schemeClr val="dk1"/>
                </a:solidFill>
              </a:rPr>
              <a:t>template</a:t>
            </a:r>
            <a:r>
              <a:rPr lang="en-US"/>
              <a:t>&gt; : 元件的 HTML 模板</a:t>
            </a:r>
            <a:endParaRPr/>
          </a:p>
          <a:p>
            <a:pPr indent="0" lvl="0" marL="0" rtl="0" algn="l">
              <a:lnSpc>
                <a:spcPct val="115000"/>
              </a:lnSpc>
              <a:spcBef>
                <a:spcPts val="0"/>
              </a:spcBef>
              <a:spcAft>
                <a:spcPts val="0"/>
              </a:spcAft>
              <a:buNone/>
            </a:pPr>
            <a:r>
              <a:rPr lang="en-US"/>
              <a:t>&lt;</a:t>
            </a:r>
            <a:r>
              <a:rPr lang="en-US">
                <a:solidFill>
                  <a:schemeClr val="dk1"/>
                </a:solidFill>
              </a:rPr>
              <a:t>script</a:t>
            </a:r>
            <a:r>
              <a:rPr lang="en-US"/>
              <a:t>&gt; : 主要 JavaScript / TypeScript 程式</a:t>
            </a:r>
            <a:endParaRPr/>
          </a:p>
          <a:p>
            <a:pPr indent="0" lvl="0" marL="0" rtl="0" algn="l">
              <a:lnSpc>
                <a:spcPct val="115000"/>
              </a:lnSpc>
              <a:spcBef>
                <a:spcPts val="0"/>
              </a:spcBef>
              <a:spcAft>
                <a:spcPts val="0"/>
              </a:spcAft>
              <a:buNone/>
            </a:pPr>
            <a:r>
              <a:rPr lang="en-US"/>
              <a:t>&lt;</a:t>
            </a:r>
            <a:r>
              <a:rPr lang="en-US">
                <a:solidFill>
                  <a:schemeClr val="dk1"/>
                </a:solidFill>
              </a:rPr>
              <a:t>style</a:t>
            </a:r>
            <a:r>
              <a:rPr lang="en-US"/>
              <a:t>&gt; : CSS 樣式</a:t>
            </a:r>
            <a:endParaRPr/>
          </a:p>
        </p:txBody>
      </p:sp>
      <p:sp>
        <p:nvSpPr>
          <p:cNvPr id="381" name="Google Shape;381;gf72945a50e_0_47"/>
          <p:cNvSpPr txBox="1"/>
          <p:nvPr/>
        </p:nvSpPr>
        <p:spPr>
          <a:xfrm>
            <a:off x="4738100" y="3839300"/>
            <a:ext cx="39375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Vue.js 透過這三個區塊來表⽰單⼀元件，因此這樣的檔案也被稱為單⼀元件檔 (Single Component File, 後述皆以 </a:t>
            </a:r>
            <a:r>
              <a:rPr lang="en-US">
                <a:solidFill>
                  <a:schemeClr val="dk1"/>
                </a:solidFill>
              </a:rPr>
              <a:t>SFC </a:t>
            </a:r>
            <a:r>
              <a:rPr lang="en-US"/>
              <a:t>為代稱)。</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 name="Shape 74"/>
        <p:cNvGrpSpPr/>
        <p:nvPr/>
      </p:nvGrpSpPr>
      <p:grpSpPr>
        <a:xfrm>
          <a:off x="0" y="0"/>
          <a:ext cx="0" cy="0"/>
          <a:chOff x="0" y="0"/>
          <a:chExt cx="0" cy="0"/>
        </a:xfrm>
      </p:grpSpPr>
      <p:sp>
        <p:nvSpPr>
          <p:cNvPr id="75" name="Google Shape;75;p3"/>
          <p:cNvSpPr txBox="1"/>
          <p:nvPr>
            <p:ph type="title"/>
          </p:nvPr>
        </p:nvSpPr>
        <p:spPr>
          <a:xfrm>
            <a:off x="2482260" y="2852936"/>
            <a:ext cx="5577879" cy="325363"/>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Clr>
                <a:srgbClr val="13141A"/>
              </a:buClr>
              <a:buSzPts val="1900"/>
              <a:buFont typeface="Arial"/>
              <a:buNone/>
            </a:pPr>
            <a:r>
              <a:rPr lang="en-US"/>
              <a:t>Vue.js 基礎入門</a:t>
            </a:r>
            <a:endParaRPr/>
          </a:p>
        </p:txBody>
      </p:sp>
      <p:sp>
        <p:nvSpPr>
          <p:cNvPr id="76" name="Google Shape;76;p3"/>
          <p:cNvSpPr txBox="1"/>
          <p:nvPr>
            <p:ph idx="1" type="body"/>
          </p:nvPr>
        </p:nvSpPr>
        <p:spPr>
          <a:xfrm>
            <a:off x="2483768" y="3284984"/>
            <a:ext cx="4464496" cy="276051"/>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900"/>
              <a:buNone/>
            </a:pPr>
            <a:r>
              <a:t/>
            </a:r>
            <a:endParaRPr/>
          </a:p>
        </p:txBody>
      </p:sp>
      <p:sp>
        <p:nvSpPr>
          <p:cNvPr id="77" name="Google Shape;77;p3"/>
          <p:cNvSpPr txBox="1"/>
          <p:nvPr>
            <p:ph idx="2" type="body"/>
          </p:nvPr>
        </p:nvSpPr>
        <p:spPr>
          <a:xfrm>
            <a:off x="755575" y="1700808"/>
            <a:ext cx="1523400" cy="1332000"/>
          </a:xfrm>
          <a:prstGeom prst="rect">
            <a:avLst/>
          </a:prstGeom>
          <a:blipFill rotWithShape="1">
            <a:blip r:embed="rId3">
              <a:alphaModFix/>
            </a:blip>
            <a:stretch>
              <a:fillRect b="0" l="0" r="0" t="0"/>
            </a:stretch>
          </a:blip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chemeClr val="accent6"/>
              </a:buClr>
              <a:buSzPts val="6600"/>
              <a:buNone/>
            </a:pPr>
            <a:r>
              <a:rPr lang="en-US"/>
              <a:t>1</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gf72945a50e_0_66"/>
          <p:cNvSpPr txBox="1"/>
          <p:nvPr>
            <p:ph idx="12" type="sldNum"/>
          </p:nvPr>
        </p:nvSpPr>
        <p:spPr>
          <a:xfrm>
            <a:off x="8316416" y="6093296"/>
            <a:ext cx="504000" cy="4530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fld id="{00000000-1234-1234-1234-123412341234}" type="slidenum">
              <a:rPr lang="en-US"/>
              <a:t>‹#›</a:t>
            </a:fld>
            <a:endParaRPr/>
          </a:p>
        </p:txBody>
      </p:sp>
      <p:sp>
        <p:nvSpPr>
          <p:cNvPr id="387" name="Google Shape;387;gf72945a50e_0_66"/>
          <p:cNvSpPr txBox="1"/>
          <p:nvPr/>
        </p:nvSpPr>
        <p:spPr>
          <a:xfrm>
            <a:off x="276100" y="328375"/>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solidFill>
                  <a:srgbClr val="888889"/>
                </a:solidFill>
              </a:rPr>
              <a:t>Vue cli</a:t>
            </a:r>
            <a:endParaRPr b="1">
              <a:solidFill>
                <a:srgbClr val="FF0000"/>
              </a:solidFill>
            </a:endParaRPr>
          </a:p>
        </p:txBody>
      </p:sp>
      <p:sp>
        <p:nvSpPr>
          <p:cNvPr id="388" name="Google Shape;388;gf72945a50e_0_66"/>
          <p:cNvSpPr txBox="1"/>
          <p:nvPr/>
        </p:nvSpPr>
        <p:spPr>
          <a:xfrm>
            <a:off x="276100" y="728575"/>
            <a:ext cx="7793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SFC 單一元件檔是什麼</a:t>
            </a:r>
            <a:endParaRPr/>
          </a:p>
          <a:p>
            <a:pPr indent="0" lvl="0" marL="0" rtl="0" algn="l">
              <a:spcBef>
                <a:spcPts val="0"/>
              </a:spcBef>
              <a:spcAft>
                <a:spcPts val="0"/>
              </a:spcAft>
              <a:buNone/>
            </a:pPr>
            <a:r>
              <a:t/>
            </a:r>
            <a:endParaRPr>
              <a:solidFill>
                <a:srgbClr val="7F7F7F"/>
              </a:solidFill>
            </a:endParaRPr>
          </a:p>
        </p:txBody>
      </p:sp>
      <p:sp>
        <p:nvSpPr>
          <p:cNvPr id="389" name="Google Shape;389;gf72945a50e_0_66"/>
          <p:cNvSpPr txBox="1"/>
          <p:nvPr/>
        </p:nvSpPr>
        <p:spPr>
          <a:xfrm>
            <a:off x="322400" y="1113725"/>
            <a:ext cx="39375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US"/>
              <a:t>&lt;</a:t>
            </a:r>
            <a:r>
              <a:rPr lang="en-US">
                <a:solidFill>
                  <a:schemeClr val="dk1"/>
                </a:solidFill>
              </a:rPr>
              <a:t>style</a:t>
            </a:r>
            <a:r>
              <a:rPr lang="en-US"/>
              <a:t>&gt; : CSS 樣式</a:t>
            </a:r>
            <a:endParaRPr/>
          </a:p>
        </p:txBody>
      </p:sp>
      <p:sp>
        <p:nvSpPr>
          <p:cNvPr id="390" name="Google Shape;390;gf72945a50e_0_66"/>
          <p:cNvSpPr txBox="1"/>
          <p:nvPr/>
        </p:nvSpPr>
        <p:spPr>
          <a:xfrm>
            <a:off x="380150" y="1449700"/>
            <a:ext cx="3312600" cy="13467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en-US" sz="1450">
                <a:solidFill>
                  <a:srgbClr val="808080"/>
                </a:solidFill>
                <a:highlight>
                  <a:srgbClr val="1E1E1E"/>
                </a:highlight>
                <a:latin typeface="Courier New"/>
                <a:ea typeface="Courier New"/>
                <a:cs typeface="Courier New"/>
                <a:sym typeface="Courier New"/>
              </a:rPr>
              <a:t>&lt;</a:t>
            </a:r>
            <a:r>
              <a:rPr b="1" lang="en-US" sz="1450">
                <a:solidFill>
                  <a:srgbClr val="569CD6"/>
                </a:solidFill>
                <a:highlight>
                  <a:srgbClr val="1E1E1E"/>
                </a:highlight>
                <a:latin typeface="Courier New"/>
                <a:ea typeface="Courier New"/>
                <a:cs typeface="Courier New"/>
                <a:sym typeface="Courier New"/>
              </a:rPr>
              <a:t>style</a:t>
            </a:r>
            <a:r>
              <a:rPr b="1" lang="en-US" sz="1450">
                <a:solidFill>
                  <a:srgbClr val="D4D4D4"/>
                </a:solidFill>
                <a:highlight>
                  <a:srgbClr val="1E1E1E"/>
                </a:highlight>
                <a:latin typeface="Courier New"/>
                <a:ea typeface="Courier New"/>
                <a:cs typeface="Courier New"/>
                <a:sym typeface="Courier New"/>
              </a:rPr>
              <a:t> </a:t>
            </a:r>
            <a:r>
              <a:rPr b="1" lang="en-US" sz="1450">
                <a:solidFill>
                  <a:srgbClr val="9CDCFE"/>
                </a:solidFill>
                <a:highlight>
                  <a:srgbClr val="1E1E1E"/>
                </a:highlight>
                <a:latin typeface="Courier New"/>
                <a:ea typeface="Courier New"/>
                <a:cs typeface="Courier New"/>
                <a:sym typeface="Courier New"/>
              </a:rPr>
              <a:t>scoped</a:t>
            </a:r>
            <a:r>
              <a:rPr b="1" lang="en-US" sz="1450">
                <a:solidFill>
                  <a:srgbClr val="808080"/>
                </a:solidFill>
                <a:highlight>
                  <a:srgbClr val="1E1E1E"/>
                </a:highlight>
                <a:latin typeface="Courier New"/>
                <a:ea typeface="Courier New"/>
                <a:cs typeface="Courier New"/>
                <a:sym typeface="Courier New"/>
              </a:rPr>
              <a:t>&gt;</a:t>
            </a:r>
            <a:endParaRPr b="1" sz="1450">
              <a:solidFill>
                <a:srgbClr val="808080"/>
              </a:solidFill>
              <a:highlight>
                <a:srgbClr val="1E1E1E"/>
              </a:highlight>
              <a:latin typeface="Courier New"/>
              <a:ea typeface="Courier New"/>
              <a:cs typeface="Courier New"/>
              <a:sym typeface="Courier New"/>
            </a:endParaRPr>
          </a:p>
          <a:p>
            <a:pPr indent="0" lvl="0" marL="0" rtl="0" algn="l">
              <a:lnSpc>
                <a:spcPct val="100000"/>
              </a:lnSpc>
              <a:spcBef>
                <a:spcPts val="0"/>
              </a:spcBef>
              <a:spcAft>
                <a:spcPts val="0"/>
              </a:spcAft>
              <a:buNone/>
            </a:pPr>
            <a:r>
              <a:rPr b="1" lang="en-US" sz="1550">
                <a:solidFill>
                  <a:srgbClr val="D7BA7D"/>
                </a:solidFill>
                <a:highlight>
                  <a:srgbClr val="1E1E1E"/>
                </a:highlight>
                <a:latin typeface="Courier New"/>
                <a:ea typeface="Courier New"/>
                <a:cs typeface="Courier New"/>
                <a:sym typeface="Courier New"/>
              </a:rPr>
              <a:t>span</a:t>
            </a:r>
            <a:r>
              <a:rPr b="1" lang="en-US" sz="1550">
                <a:solidFill>
                  <a:srgbClr val="D4D4D4"/>
                </a:solidFill>
                <a:highlight>
                  <a:srgbClr val="1E1E1E"/>
                </a:highlight>
                <a:latin typeface="Courier New"/>
                <a:ea typeface="Courier New"/>
                <a:cs typeface="Courier New"/>
                <a:sym typeface="Courier New"/>
              </a:rPr>
              <a:t> {</a:t>
            </a:r>
            <a:endParaRPr b="1" sz="1550">
              <a:solidFill>
                <a:srgbClr val="D4D4D4"/>
              </a:solidFill>
              <a:highlight>
                <a:srgbClr val="1E1E1E"/>
              </a:highlight>
              <a:latin typeface="Courier New"/>
              <a:ea typeface="Courier New"/>
              <a:cs typeface="Courier New"/>
              <a:sym typeface="Courier New"/>
            </a:endParaRPr>
          </a:p>
          <a:p>
            <a:pPr indent="0" lvl="0" marL="0" rtl="0" algn="l">
              <a:lnSpc>
                <a:spcPct val="100000"/>
              </a:lnSpc>
              <a:spcBef>
                <a:spcPts val="0"/>
              </a:spcBef>
              <a:spcAft>
                <a:spcPts val="0"/>
              </a:spcAft>
              <a:buNone/>
            </a:pPr>
            <a:r>
              <a:rPr b="1" lang="en-US" sz="1550">
                <a:solidFill>
                  <a:srgbClr val="9CDCFE"/>
                </a:solidFill>
                <a:highlight>
                  <a:srgbClr val="1E1E1E"/>
                </a:highlight>
                <a:latin typeface="Courier New"/>
                <a:ea typeface="Courier New"/>
                <a:cs typeface="Courier New"/>
                <a:sym typeface="Courier New"/>
              </a:rPr>
              <a:t> background-color</a:t>
            </a:r>
            <a:r>
              <a:rPr b="1" lang="en-US" sz="1550">
                <a:solidFill>
                  <a:srgbClr val="D4D4D4"/>
                </a:solidFill>
                <a:highlight>
                  <a:srgbClr val="1E1E1E"/>
                </a:highlight>
                <a:latin typeface="Courier New"/>
                <a:ea typeface="Courier New"/>
                <a:cs typeface="Courier New"/>
                <a:sym typeface="Courier New"/>
              </a:rPr>
              <a:t>:</a:t>
            </a:r>
            <a:r>
              <a:rPr b="1" lang="en-US" sz="1550">
                <a:solidFill>
                  <a:srgbClr val="CE9178"/>
                </a:solidFill>
                <a:highlight>
                  <a:srgbClr val="1E1E1E"/>
                </a:highlight>
                <a:latin typeface="Courier New"/>
                <a:ea typeface="Courier New"/>
                <a:cs typeface="Courier New"/>
                <a:sym typeface="Courier New"/>
              </a:rPr>
              <a:t>yellow</a:t>
            </a:r>
            <a:r>
              <a:rPr b="1" lang="en-US" sz="1550">
                <a:solidFill>
                  <a:srgbClr val="D4D4D4"/>
                </a:solidFill>
                <a:highlight>
                  <a:srgbClr val="1E1E1E"/>
                </a:highlight>
                <a:latin typeface="Courier New"/>
                <a:ea typeface="Courier New"/>
                <a:cs typeface="Courier New"/>
                <a:sym typeface="Courier New"/>
              </a:rPr>
              <a:t>;</a:t>
            </a:r>
            <a:endParaRPr b="1" sz="1550">
              <a:solidFill>
                <a:srgbClr val="D4D4D4"/>
              </a:solidFill>
              <a:highlight>
                <a:srgbClr val="1E1E1E"/>
              </a:highlight>
              <a:latin typeface="Courier New"/>
              <a:ea typeface="Courier New"/>
              <a:cs typeface="Courier New"/>
              <a:sym typeface="Courier New"/>
            </a:endParaRPr>
          </a:p>
          <a:p>
            <a:pPr indent="0" lvl="0" marL="0" rtl="0" algn="l">
              <a:lnSpc>
                <a:spcPct val="100000"/>
              </a:lnSpc>
              <a:spcBef>
                <a:spcPts val="0"/>
              </a:spcBef>
              <a:spcAft>
                <a:spcPts val="0"/>
              </a:spcAft>
              <a:buNone/>
            </a:pPr>
            <a:r>
              <a:rPr b="1" lang="en-US" sz="1550">
                <a:solidFill>
                  <a:srgbClr val="D4D4D4"/>
                </a:solidFill>
                <a:highlight>
                  <a:srgbClr val="1E1E1E"/>
                </a:highlight>
                <a:latin typeface="Courier New"/>
                <a:ea typeface="Courier New"/>
                <a:cs typeface="Courier New"/>
                <a:sym typeface="Courier New"/>
              </a:rPr>
              <a:t>}</a:t>
            </a:r>
            <a:endParaRPr b="1" sz="1850">
              <a:solidFill>
                <a:srgbClr val="D4D4D4"/>
              </a:solidFill>
              <a:highlight>
                <a:srgbClr val="1E1E1E"/>
              </a:highlight>
              <a:latin typeface="Courier New"/>
              <a:ea typeface="Courier New"/>
              <a:cs typeface="Courier New"/>
              <a:sym typeface="Courier New"/>
            </a:endParaRPr>
          </a:p>
          <a:p>
            <a:pPr indent="0" lvl="0" marL="0" rtl="0" algn="l">
              <a:lnSpc>
                <a:spcPct val="100000"/>
              </a:lnSpc>
              <a:spcBef>
                <a:spcPts val="0"/>
              </a:spcBef>
              <a:spcAft>
                <a:spcPts val="0"/>
              </a:spcAft>
              <a:buNone/>
            </a:pPr>
            <a:r>
              <a:rPr b="1" lang="en-US" sz="1450">
                <a:solidFill>
                  <a:srgbClr val="808080"/>
                </a:solidFill>
                <a:highlight>
                  <a:srgbClr val="1E1E1E"/>
                </a:highlight>
                <a:latin typeface="Courier New"/>
                <a:ea typeface="Courier New"/>
                <a:cs typeface="Courier New"/>
                <a:sym typeface="Courier New"/>
              </a:rPr>
              <a:t>&lt;/</a:t>
            </a:r>
            <a:r>
              <a:rPr b="1" lang="en-US" sz="1450">
                <a:solidFill>
                  <a:srgbClr val="569CD6"/>
                </a:solidFill>
                <a:highlight>
                  <a:srgbClr val="1E1E1E"/>
                </a:highlight>
                <a:latin typeface="Courier New"/>
                <a:ea typeface="Courier New"/>
                <a:cs typeface="Courier New"/>
                <a:sym typeface="Courier New"/>
              </a:rPr>
              <a:t>style</a:t>
            </a:r>
            <a:r>
              <a:rPr b="1" lang="en-US" sz="1450">
                <a:solidFill>
                  <a:srgbClr val="808080"/>
                </a:solidFill>
                <a:highlight>
                  <a:srgbClr val="1E1E1E"/>
                </a:highlight>
                <a:latin typeface="Courier New"/>
                <a:ea typeface="Courier New"/>
                <a:cs typeface="Courier New"/>
                <a:sym typeface="Courier New"/>
              </a:rPr>
              <a:t>&gt;</a:t>
            </a:r>
            <a:endParaRPr b="1" sz="1450">
              <a:solidFill>
                <a:srgbClr val="808080"/>
              </a:solidFill>
              <a:highlight>
                <a:srgbClr val="1E1E1E"/>
              </a:highlight>
              <a:latin typeface="Courier New"/>
              <a:ea typeface="Courier New"/>
              <a:cs typeface="Courier New"/>
              <a:sym typeface="Courier New"/>
            </a:endParaRPr>
          </a:p>
        </p:txBody>
      </p:sp>
      <p:sp>
        <p:nvSpPr>
          <p:cNvPr id="391" name="Google Shape;391;gf72945a50e_0_66"/>
          <p:cNvSpPr/>
          <p:nvPr/>
        </p:nvSpPr>
        <p:spPr>
          <a:xfrm>
            <a:off x="1221150" y="1513925"/>
            <a:ext cx="849900" cy="273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92" name="Google Shape;392;gf72945a50e_0_66"/>
          <p:cNvPicPr preferRelativeResize="0"/>
          <p:nvPr/>
        </p:nvPicPr>
        <p:blipFill>
          <a:blip r:embed="rId4">
            <a:alphaModFix/>
          </a:blip>
          <a:stretch>
            <a:fillRect/>
          </a:stretch>
        </p:blipFill>
        <p:spPr>
          <a:xfrm>
            <a:off x="380150" y="2993925"/>
            <a:ext cx="3571875" cy="676275"/>
          </a:xfrm>
          <a:prstGeom prst="rect">
            <a:avLst/>
          </a:prstGeom>
          <a:noFill/>
          <a:ln>
            <a:noFill/>
          </a:ln>
        </p:spPr>
      </p:pic>
      <p:pic>
        <p:nvPicPr>
          <p:cNvPr id="393" name="Google Shape;393;gf72945a50e_0_66"/>
          <p:cNvPicPr preferRelativeResize="0"/>
          <p:nvPr/>
        </p:nvPicPr>
        <p:blipFill>
          <a:blip r:embed="rId5">
            <a:alphaModFix/>
          </a:blip>
          <a:stretch>
            <a:fillRect/>
          </a:stretch>
        </p:blipFill>
        <p:spPr>
          <a:xfrm>
            <a:off x="4410725" y="2484650"/>
            <a:ext cx="3189700" cy="1185550"/>
          </a:xfrm>
          <a:prstGeom prst="rect">
            <a:avLst/>
          </a:prstGeom>
          <a:noFill/>
          <a:ln>
            <a:noFill/>
          </a:ln>
        </p:spPr>
      </p:pic>
      <p:pic>
        <p:nvPicPr>
          <p:cNvPr id="394" name="Google Shape;394;gf72945a50e_0_66"/>
          <p:cNvPicPr preferRelativeResize="0"/>
          <p:nvPr/>
        </p:nvPicPr>
        <p:blipFill>
          <a:blip r:embed="rId6">
            <a:alphaModFix/>
          </a:blip>
          <a:stretch>
            <a:fillRect/>
          </a:stretch>
        </p:blipFill>
        <p:spPr>
          <a:xfrm>
            <a:off x="470396" y="4213613"/>
            <a:ext cx="5458402" cy="16669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sp>
        <p:nvSpPr>
          <p:cNvPr id="399" name="Google Shape;399;gf72945a50e_0_92"/>
          <p:cNvSpPr txBox="1"/>
          <p:nvPr>
            <p:ph idx="12" type="sldNum"/>
          </p:nvPr>
        </p:nvSpPr>
        <p:spPr>
          <a:xfrm>
            <a:off x="8316416" y="6093296"/>
            <a:ext cx="504000" cy="4530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fld id="{00000000-1234-1234-1234-123412341234}" type="slidenum">
              <a:rPr lang="en-US"/>
              <a:t>‹#›</a:t>
            </a:fld>
            <a:endParaRPr/>
          </a:p>
        </p:txBody>
      </p:sp>
      <p:sp>
        <p:nvSpPr>
          <p:cNvPr id="400" name="Google Shape;400;gf72945a50e_0_92"/>
          <p:cNvSpPr txBox="1"/>
          <p:nvPr/>
        </p:nvSpPr>
        <p:spPr>
          <a:xfrm>
            <a:off x="276100" y="328375"/>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solidFill>
                  <a:srgbClr val="888889"/>
                </a:solidFill>
              </a:rPr>
              <a:t>Vue Router</a:t>
            </a:r>
            <a:endParaRPr b="1">
              <a:solidFill>
                <a:srgbClr val="FF0000"/>
              </a:solidFill>
            </a:endParaRPr>
          </a:p>
        </p:txBody>
      </p:sp>
      <p:pic>
        <p:nvPicPr>
          <p:cNvPr id="401" name="Google Shape;401;gf72945a50e_0_92"/>
          <p:cNvPicPr preferRelativeResize="0"/>
          <p:nvPr/>
        </p:nvPicPr>
        <p:blipFill>
          <a:blip r:embed="rId4">
            <a:alphaModFix/>
          </a:blip>
          <a:stretch>
            <a:fillRect/>
          </a:stretch>
        </p:blipFill>
        <p:spPr>
          <a:xfrm>
            <a:off x="691800" y="1129041"/>
            <a:ext cx="7624625" cy="4964259"/>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gf72945a50e_0_104"/>
          <p:cNvSpPr txBox="1"/>
          <p:nvPr>
            <p:ph idx="12" type="sldNum"/>
          </p:nvPr>
        </p:nvSpPr>
        <p:spPr>
          <a:xfrm>
            <a:off x="8316416" y="6093296"/>
            <a:ext cx="504000" cy="4530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fld id="{00000000-1234-1234-1234-123412341234}" type="slidenum">
              <a:rPr lang="en-US"/>
              <a:t>‹#›</a:t>
            </a:fld>
            <a:endParaRPr/>
          </a:p>
        </p:txBody>
      </p:sp>
      <p:sp>
        <p:nvSpPr>
          <p:cNvPr id="407" name="Google Shape;407;gf72945a50e_0_104"/>
          <p:cNvSpPr txBox="1"/>
          <p:nvPr/>
        </p:nvSpPr>
        <p:spPr>
          <a:xfrm>
            <a:off x="276100" y="328375"/>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solidFill>
                  <a:srgbClr val="888889"/>
                </a:solidFill>
              </a:rPr>
              <a:t>Vue Router</a:t>
            </a:r>
            <a:endParaRPr b="1">
              <a:solidFill>
                <a:srgbClr val="FF0000"/>
              </a:solidFill>
            </a:endParaRPr>
          </a:p>
        </p:txBody>
      </p:sp>
      <p:sp>
        <p:nvSpPr>
          <p:cNvPr id="408" name="Google Shape;408;gf72945a50e_0_104"/>
          <p:cNvSpPr txBox="1"/>
          <p:nvPr/>
        </p:nvSpPr>
        <p:spPr>
          <a:xfrm>
            <a:off x="360950" y="728575"/>
            <a:ext cx="3000000" cy="384900"/>
          </a:xfrm>
          <a:prstGeom prst="rect">
            <a:avLst/>
          </a:prstGeom>
          <a:noFill/>
          <a:ln>
            <a:noFill/>
          </a:ln>
        </p:spPr>
        <p:txBody>
          <a:bodyPr anchorCtr="0" anchor="t" bIns="91425" lIns="91425" spcFirstLastPara="1" rIns="91425" wrap="square" tIns="91425">
            <a:spAutoFit/>
          </a:bodyPr>
          <a:lstStyle/>
          <a:p>
            <a:pPr indent="0" lvl="0" marL="0" rtl="0" algn="l">
              <a:lnSpc>
                <a:spcPct val="125000"/>
              </a:lnSpc>
              <a:spcBef>
                <a:spcPts val="1400"/>
              </a:spcBef>
              <a:spcAft>
                <a:spcPts val="0"/>
              </a:spcAft>
              <a:buNone/>
            </a:pPr>
            <a:r>
              <a:rPr b="1" lang="en-US" sz="1300">
                <a:solidFill>
                  <a:srgbClr val="2C3E50"/>
                </a:solidFill>
                <a:highlight>
                  <a:srgbClr val="FFFFFF"/>
                </a:highlight>
              </a:rPr>
              <a:t>Vue Router 安裝</a:t>
            </a:r>
            <a:endParaRPr b="1" sz="1300">
              <a:solidFill>
                <a:srgbClr val="2C3E50"/>
              </a:solidFill>
              <a:highlight>
                <a:srgbClr val="FFFFFF"/>
              </a:highlight>
            </a:endParaRPr>
          </a:p>
        </p:txBody>
      </p:sp>
      <p:pic>
        <p:nvPicPr>
          <p:cNvPr id="409" name="Google Shape;409;gf72945a50e_0_104"/>
          <p:cNvPicPr preferRelativeResize="0"/>
          <p:nvPr/>
        </p:nvPicPr>
        <p:blipFill>
          <a:blip r:embed="rId4">
            <a:alphaModFix/>
          </a:blip>
          <a:stretch>
            <a:fillRect/>
          </a:stretch>
        </p:blipFill>
        <p:spPr>
          <a:xfrm>
            <a:off x="474875" y="2547588"/>
            <a:ext cx="6981825" cy="638175"/>
          </a:xfrm>
          <a:prstGeom prst="rect">
            <a:avLst/>
          </a:prstGeom>
          <a:noFill/>
          <a:ln>
            <a:noFill/>
          </a:ln>
        </p:spPr>
      </p:pic>
      <p:pic>
        <p:nvPicPr>
          <p:cNvPr id="410" name="Google Shape;410;gf72945a50e_0_104"/>
          <p:cNvPicPr preferRelativeResize="0"/>
          <p:nvPr/>
        </p:nvPicPr>
        <p:blipFill>
          <a:blip r:embed="rId5">
            <a:alphaModFix/>
          </a:blip>
          <a:stretch>
            <a:fillRect/>
          </a:stretch>
        </p:blipFill>
        <p:spPr>
          <a:xfrm>
            <a:off x="474875" y="1630500"/>
            <a:ext cx="2971800" cy="723900"/>
          </a:xfrm>
          <a:prstGeom prst="rect">
            <a:avLst/>
          </a:prstGeom>
          <a:noFill/>
          <a:ln>
            <a:noFill/>
          </a:ln>
        </p:spPr>
      </p:pic>
      <p:sp>
        <p:nvSpPr>
          <p:cNvPr id="411" name="Google Shape;411;gf72945a50e_0_104"/>
          <p:cNvSpPr txBox="1"/>
          <p:nvPr/>
        </p:nvSpPr>
        <p:spPr>
          <a:xfrm>
            <a:off x="375050" y="1230300"/>
            <a:ext cx="8692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專案建置時並未安裝過 Vue Router 也不用擔心， 只需要打開終端機並切換到專案目錄下</a:t>
            </a:r>
            <a:endParaRPr/>
          </a:p>
        </p:txBody>
      </p:sp>
      <p:sp>
        <p:nvSpPr>
          <p:cNvPr id="412" name="Google Shape;412;gf72945a50e_0_104"/>
          <p:cNvSpPr txBox="1"/>
          <p:nvPr/>
        </p:nvSpPr>
        <p:spPr>
          <a:xfrm>
            <a:off x="360950" y="3624500"/>
            <a:ext cx="5414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並未安裝 Vue CLI，也可透過 npm 或 yarn 來進行安裝：</a:t>
            </a:r>
            <a:endParaRPr/>
          </a:p>
        </p:txBody>
      </p:sp>
      <p:pic>
        <p:nvPicPr>
          <p:cNvPr id="413" name="Google Shape;413;gf72945a50e_0_104"/>
          <p:cNvPicPr preferRelativeResize="0"/>
          <p:nvPr/>
        </p:nvPicPr>
        <p:blipFill>
          <a:blip r:embed="rId6">
            <a:alphaModFix/>
          </a:blip>
          <a:stretch>
            <a:fillRect/>
          </a:stretch>
        </p:blipFill>
        <p:spPr>
          <a:xfrm>
            <a:off x="474875" y="4024700"/>
            <a:ext cx="2886075" cy="600075"/>
          </a:xfrm>
          <a:prstGeom prst="rect">
            <a:avLst/>
          </a:prstGeom>
          <a:noFill/>
          <a:ln>
            <a:noFill/>
          </a:ln>
        </p:spPr>
      </p:pic>
      <p:sp>
        <p:nvSpPr>
          <p:cNvPr id="414" name="Google Shape;414;gf72945a50e_0_104"/>
          <p:cNvSpPr txBox="1"/>
          <p:nvPr/>
        </p:nvSpPr>
        <p:spPr>
          <a:xfrm>
            <a:off x="375050" y="4835800"/>
            <a:ext cx="56466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採用 CDN 方式的讀者也可以直接在網頁引入 &lt;script&gt; 標籤：</a:t>
            </a:r>
            <a:endParaRPr sz="1200">
              <a:solidFill>
                <a:srgbClr val="2C3E50"/>
              </a:solidFill>
              <a:highlight>
                <a:srgbClr val="FFFFFF"/>
              </a:highlight>
            </a:endParaRPr>
          </a:p>
          <a:p>
            <a:pPr indent="0" lvl="0" marL="0" rtl="0" algn="l">
              <a:lnSpc>
                <a:spcPct val="115000"/>
              </a:lnSpc>
              <a:spcBef>
                <a:spcPts val="0"/>
              </a:spcBef>
              <a:spcAft>
                <a:spcPts val="0"/>
              </a:spcAft>
              <a:buNone/>
            </a:pPr>
            <a:r>
              <a:t/>
            </a:r>
            <a:endParaRPr sz="1100"/>
          </a:p>
        </p:txBody>
      </p:sp>
      <p:pic>
        <p:nvPicPr>
          <p:cNvPr id="415" name="Google Shape;415;gf72945a50e_0_104"/>
          <p:cNvPicPr preferRelativeResize="0"/>
          <p:nvPr/>
        </p:nvPicPr>
        <p:blipFill>
          <a:blip r:embed="rId7">
            <a:alphaModFix/>
          </a:blip>
          <a:stretch>
            <a:fillRect/>
          </a:stretch>
        </p:blipFill>
        <p:spPr>
          <a:xfrm>
            <a:off x="525725" y="5342675"/>
            <a:ext cx="5495925" cy="4572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gf72945a50e_0_109"/>
          <p:cNvSpPr txBox="1"/>
          <p:nvPr>
            <p:ph idx="12" type="sldNum"/>
          </p:nvPr>
        </p:nvSpPr>
        <p:spPr>
          <a:xfrm>
            <a:off x="8316416" y="6093296"/>
            <a:ext cx="504000" cy="4530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fld id="{00000000-1234-1234-1234-123412341234}" type="slidenum">
              <a:rPr lang="en-US"/>
              <a:t>‹#›</a:t>
            </a:fld>
            <a:endParaRPr/>
          </a:p>
        </p:txBody>
      </p:sp>
      <p:sp>
        <p:nvSpPr>
          <p:cNvPr id="421" name="Google Shape;421;gf72945a50e_0_109"/>
          <p:cNvSpPr txBox="1"/>
          <p:nvPr/>
        </p:nvSpPr>
        <p:spPr>
          <a:xfrm>
            <a:off x="276100" y="328375"/>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solidFill>
                  <a:srgbClr val="888889"/>
                </a:solidFill>
              </a:rPr>
              <a:t>Vue Router</a:t>
            </a:r>
            <a:endParaRPr b="1">
              <a:solidFill>
                <a:srgbClr val="FF0000"/>
              </a:solidFill>
            </a:endParaRPr>
          </a:p>
        </p:txBody>
      </p:sp>
      <p:sp>
        <p:nvSpPr>
          <p:cNvPr id="422" name="Google Shape;422;gf72945a50e_0_109"/>
          <p:cNvSpPr txBox="1"/>
          <p:nvPr/>
        </p:nvSpPr>
        <p:spPr>
          <a:xfrm>
            <a:off x="276100" y="728575"/>
            <a:ext cx="3000000" cy="446400"/>
          </a:xfrm>
          <a:prstGeom prst="rect">
            <a:avLst/>
          </a:prstGeom>
          <a:noFill/>
          <a:ln>
            <a:noFill/>
          </a:ln>
        </p:spPr>
        <p:txBody>
          <a:bodyPr anchorCtr="0" anchor="t" bIns="91425" lIns="91425" spcFirstLastPara="1" rIns="91425" wrap="square" tIns="91425">
            <a:spAutoFit/>
          </a:bodyPr>
          <a:lstStyle/>
          <a:p>
            <a:pPr indent="0" lvl="0" marL="0" rtl="0" algn="l">
              <a:lnSpc>
                <a:spcPct val="125000"/>
              </a:lnSpc>
              <a:spcBef>
                <a:spcPts val="1800"/>
              </a:spcBef>
              <a:spcAft>
                <a:spcPts val="0"/>
              </a:spcAft>
              <a:buNone/>
            </a:pPr>
            <a:r>
              <a:rPr b="1" lang="en-US" sz="1700">
                <a:solidFill>
                  <a:srgbClr val="2C3E50"/>
                </a:solidFill>
                <a:highlight>
                  <a:srgbClr val="FFFFFF"/>
                </a:highlight>
              </a:rPr>
              <a:t>Vue Router 的第一步</a:t>
            </a:r>
            <a:endParaRPr b="1" sz="1700">
              <a:solidFill>
                <a:srgbClr val="2C3E50"/>
              </a:solidFill>
              <a:highlight>
                <a:srgbClr val="FFFFFF"/>
              </a:highlight>
            </a:endParaRPr>
          </a:p>
        </p:txBody>
      </p:sp>
      <p:sp>
        <p:nvSpPr>
          <p:cNvPr id="423" name="Google Shape;423;gf72945a50e_0_109"/>
          <p:cNvSpPr txBox="1"/>
          <p:nvPr/>
        </p:nvSpPr>
        <p:spPr>
          <a:xfrm>
            <a:off x="360950" y="1174975"/>
            <a:ext cx="6316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接著我們需要在網頁加入 &lt;router-view&gt; 來當作 Route 的進入點</a:t>
            </a:r>
            <a:endParaRPr/>
          </a:p>
        </p:txBody>
      </p:sp>
      <p:sp>
        <p:nvSpPr>
          <p:cNvPr id="424" name="Google Shape;424;gf72945a50e_0_109"/>
          <p:cNvSpPr txBox="1"/>
          <p:nvPr/>
        </p:nvSpPr>
        <p:spPr>
          <a:xfrm>
            <a:off x="360950" y="1575175"/>
            <a:ext cx="562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HTML</a:t>
            </a:r>
            <a:endParaRPr/>
          </a:p>
        </p:txBody>
      </p:sp>
      <p:pic>
        <p:nvPicPr>
          <p:cNvPr id="425" name="Google Shape;425;gf72945a50e_0_109"/>
          <p:cNvPicPr preferRelativeResize="0"/>
          <p:nvPr/>
        </p:nvPicPr>
        <p:blipFill>
          <a:blip r:embed="rId4">
            <a:alphaModFix/>
          </a:blip>
          <a:stretch>
            <a:fillRect/>
          </a:stretch>
        </p:blipFill>
        <p:spPr>
          <a:xfrm>
            <a:off x="406400" y="1924525"/>
            <a:ext cx="4700925" cy="1445750"/>
          </a:xfrm>
          <a:prstGeom prst="rect">
            <a:avLst/>
          </a:prstGeom>
          <a:noFill/>
          <a:ln>
            <a:noFill/>
          </a:ln>
        </p:spPr>
      </p:pic>
      <p:sp>
        <p:nvSpPr>
          <p:cNvPr id="426" name="Google Shape;426;gf72945a50e_0_109"/>
          <p:cNvSpPr txBox="1"/>
          <p:nvPr/>
        </p:nvSpPr>
        <p:spPr>
          <a:xfrm>
            <a:off x="406400" y="342900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JavaScript</a:t>
            </a:r>
            <a:endParaRPr b="1" sz="1700">
              <a:solidFill>
                <a:srgbClr val="2C3E50"/>
              </a:solidFill>
              <a:highlight>
                <a:srgbClr val="FFFFFF"/>
              </a:highlight>
            </a:endParaRPr>
          </a:p>
        </p:txBody>
      </p:sp>
      <p:pic>
        <p:nvPicPr>
          <p:cNvPr id="427" name="Google Shape;427;gf72945a50e_0_109"/>
          <p:cNvPicPr preferRelativeResize="0"/>
          <p:nvPr/>
        </p:nvPicPr>
        <p:blipFill>
          <a:blip r:embed="rId5">
            <a:alphaModFix/>
          </a:blip>
          <a:stretch>
            <a:fillRect/>
          </a:stretch>
        </p:blipFill>
        <p:spPr>
          <a:xfrm>
            <a:off x="1481900" y="3530225"/>
            <a:ext cx="3625426" cy="3327774"/>
          </a:xfrm>
          <a:prstGeom prst="rect">
            <a:avLst/>
          </a:prstGeom>
          <a:noFill/>
          <a:ln>
            <a:noFill/>
          </a:ln>
        </p:spPr>
      </p:pic>
      <p:pic>
        <p:nvPicPr>
          <p:cNvPr id="428" name="Google Shape;428;gf72945a50e_0_109"/>
          <p:cNvPicPr preferRelativeResize="0"/>
          <p:nvPr/>
        </p:nvPicPr>
        <p:blipFill>
          <a:blip r:embed="rId6">
            <a:alphaModFix/>
          </a:blip>
          <a:stretch>
            <a:fillRect/>
          </a:stretch>
        </p:blipFill>
        <p:spPr>
          <a:xfrm>
            <a:off x="5388950" y="1924526"/>
            <a:ext cx="3699250" cy="1019349"/>
          </a:xfrm>
          <a:prstGeom prst="rect">
            <a:avLst/>
          </a:prstGeom>
          <a:noFill/>
          <a:ln>
            <a:noFill/>
          </a:ln>
        </p:spPr>
      </p:pic>
      <p:pic>
        <p:nvPicPr>
          <p:cNvPr id="429" name="Google Shape;429;gf72945a50e_0_109"/>
          <p:cNvPicPr preferRelativeResize="0"/>
          <p:nvPr/>
        </p:nvPicPr>
        <p:blipFill>
          <a:blip r:embed="rId7">
            <a:alphaModFix/>
          </a:blip>
          <a:stretch>
            <a:fillRect/>
          </a:stretch>
        </p:blipFill>
        <p:spPr>
          <a:xfrm>
            <a:off x="5388950" y="3092950"/>
            <a:ext cx="3699250" cy="928621"/>
          </a:xfrm>
          <a:prstGeom prst="rect">
            <a:avLst/>
          </a:prstGeom>
          <a:noFill/>
          <a:ln>
            <a:noFill/>
          </a:ln>
        </p:spPr>
      </p:pic>
      <p:sp>
        <p:nvSpPr>
          <p:cNvPr id="430" name="Google Shape;430;gf72945a50e_0_109"/>
          <p:cNvSpPr/>
          <p:nvPr/>
        </p:nvSpPr>
        <p:spPr>
          <a:xfrm>
            <a:off x="8694625" y="3018700"/>
            <a:ext cx="393600" cy="3030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gf72945a50e_0_109"/>
          <p:cNvSpPr/>
          <p:nvPr/>
        </p:nvSpPr>
        <p:spPr>
          <a:xfrm>
            <a:off x="1793625" y="4734175"/>
            <a:ext cx="2592900" cy="1992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32" name="Google Shape;432;gf72945a50e_0_109"/>
          <p:cNvCxnSpPr>
            <a:stCxn id="431" idx="3"/>
            <a:endCxn id="430" idx="1"/>
          </p:cNvCxnSpPr>
          <p:nvPr/>
        </p:nvCxnSpPr>
        <p:spPr>
          <a:xfrm flipH="1" rot="10800000">
            <a:off x="4386525" y="3170275"/>
            <a:ext cx="4308000" cy="1663500"/>
          </a:xfrm>
          <a:prstGeom prst="straightConnector1">
            <a:avLst/>
          </a:prstGeom>
          <a:noFill/>
          <a:ln cap="flat" cmpd="sng" w="9525">
            <a:solidFill>
              <a:schemeClr val="dk1"/>
            </a:solidFill>
            <a:prstDash val="solid"/>
            <a:round/>
            <a:headEnd len="med" w="med" type="none"/>
            <a:tailEnd len="med" w="med" type="none"/>
          </a:ln>
        </p:spPr>
      </p:cxnSp>
      <p:sp>
        <p:nvSpPr>
          <p:cNvPr id="433" name="Google Shape;433;gf72945a50e_0_109"/>
          <p:cNvSpPr txBox="1"/>
          <p:nvPr/>
        </p:nvSpPr>
        <p:spPr>
          <a:xfrm>
            <a:off x="5388950" y="4633838"/>
            <a:ext cx="3000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router(實體、操縱、控制路由) </a:t>
            </a:r>
            <a:endParaRPr/>
          </a:p>
          <a:p>
            <a:pPr indent="0" lvl="0" marL="0" rtl="0" algn="l">
              <a:spcBef>
                <a:spcPts val="0"/>
              </a:spcBef>
              <a:spcAft>
                <a:spcPts val="0"/>
              </a:spcAft>
              <a:buNone/>
            </a:pPr>
            <a:r>
              <a:rPr lang="en-US"/>
              <a:t>route(讀取、記錄、分配資料)</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pic>
        <p:nvPicPr>
          <p:cNvPr id="438" name="Google Shape;438;gf72945a50e_0_165"/>
          <p:cNvPicPr preferRelativeResize="0"/>
          <p:nvPr/>
        </p:nvPicPr>
        <p:blipFill>
          <a:blip r:embed="rId3">
            <a:alphaModFix/>
          </a:blip>
          <a:stretch>
            <a:fillRect/>
          </a:stretch>
        </p:blipFill>
        <p:spPr>
          <a:xfrm>
            <a:off x="276100" y="3429000"/>
            <a:ext cx="3639089" cy="1869225"/>
          </a:xfrm>
          <a:prstGeom prst="rect">
            <a:avLst/>
          </a:prstGeom>
          <a:noFill/>
          <a:ln>
            <a:noFill/>
          </a:ln>
        </p:spPr>
      </p:pic>
      <p:sp>
        <p:nvSpPr>
          <p:cNvPr id="439" name="Google Shape;439;gf72945a50e_0_165"/>
          <p:cNvSpPr txBox="1"/>
          <p:nvPr>
            <p:ph idx="12" type="sldNum"/>
          </p:nvPr>
        </p:nvSpPr>
        <p:spPr>
          <a:xfrm>
            <a:off x="8316416" y="6093296"/>
            <a:ext cx="504000" cy="453000"/>
          </a:xfrm>
          <a:prstGeom prst="rect">
            <a:avLst/>
          </a:prstGeom>
          <a:blipFill rotWithShape="1">
            <a:blip r:embed="rId4">
              <a:alphaModFix/>
            </a:blip>
            <a:stretch>
              <a:fillRect b="0" l="0" r="0" t="0"/>
            </a:stretch>
          </a:blip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fld id="{00000000-1234-1234-1234-123412341234}" type="slidenum">
              <a:rPr lang="en-US"/>
              <a:t>‹#›</a:t>
            </a:fld>
            <a:endParaRPr/>
          </a:p>
        </p:txBody>
      </p:sp>
      <p:sp>
        <p:nvSpPr>
          <p:cNvPr id="440" name="Google Shape;440;gf72945a50e_0_165"/>
          <p:cNvSpPr txBox="1"/>
          <p:nvPr/>
        </p:nvSpPr>
        <p:spPr>
          <a:xfrm>
            <a:off x="276100" y="328375"/>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solidFill>
                  <a:srgbClr val="888889"/>
                </a:solidFill>
              </a:rPr>
              <a:t>Vue Router</a:t>
            </a:r>
            <a:endParaRPr b="1">
              <a:solidFill>
                <a:srgbClr val="FF0000"/>
              </a:solidFill>
            </a:endParaRPr>
          </a:p>
        </p:txBody>
      </p:sp>
      <p:sp>
        <p:nvSpPr>
          <p:cNvPr id="441" name="Google Shape;441;gf72945a50e_0_165"/>
          <p:cNvSpPr txBox="1"/>
          <p:nvPr/>
        </p:nvSpPr>
        <p:spPr>
          <a:xfrm>
            <a:off x="276100" y="574650"/>
            <a:ext cx="14823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700" u="sng">
                <a:solidFill>
                  <a:srgbClr val="23527C"/>
                </a:solidFill>
                <a:highlight>
                  <a:srgbClr val="FFFFFF"/>
                </a:highlight>
              </a:rPr>
              <a:t>巢狀路由</a:t>
            </a:r>
            <a:endParaRPr b="1" sz="1700"/>
          </a:p>
        </p:txBody>
      </p:sp>
      <p:sp>
        <p:nvSpPr>
          <p:cNvPr id="442" name="Google Shape;442;gf72945a50e_0_165"/>
          <p:cNvSpPr/>
          <p:nvPr/>
        </p:nvSpPr>
        <p:spPr>
          <a:xfrm>
            <a:off x="1094175" y="4278925"/>
            <a:ext cx="1611900" cy="1758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gf72945a50e_0_165"/>
          <p:cNvSpPr txBox="1"/>
          <p:nvPr/>
        </p:nvSpPr>
        <p:spPr>
          <a:xfrm>
            <a:off x="222425" y="5611200"/>
            <a:ext cx="54219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200"/>
              <a:t>小心 children 裡面的 path 不要加上</a:t>
            </a:r>
            <a:r>
              <a:rPr lang="en-US" sz="1200">
                <a:solidFill>
                  <a:schemeClr val="dk1"/>
                </a:solidFill>
              </a:rPr>
              <a:t> / </a:t>
            </a:r>
            <a:r>
              <a:rPr lang="en-US" sz="1200"/>
              <a:t>開頭，</a:t>
            </a:r>
            <a:endParaRPr sz="1200"/>
          </a:p>
          <a:p>
            <a:pPr indent="0" lvl="0" marL="0" rtl="0" algn="l">
              <a:spcBef>
                <a:spcPts val="0"/>
              </a:spcBef>
              <a:spcAft>
                <a:spcPts val="0"/>
              </a:spcAft>
              <a:buNone/>
            </a:pPr>
            <a:r>
              <a:rPr lang="en-US" sz="1200"/>
              <a:t>否則會被帶回</a:t>
            </a:r>
            <a:r>
              <a:rPr lang="en-US" sz="1200">
                <a:solidFill>
                  <a:schemeClr val="dk1"/>
                </a:solidFill>
              </a:rPr>
              <a:t>根目錄</a:t>
            </a:r>
            <a:r>
              <a:rPr lang="en-US" sz="1200"/>
              <a:t>。</a:t>
            </a:r>
            <a:endParaRPr sz="1200"/>
          </a:p>
        </p:txBody>
      </p:sp>
      <p:pic>
        <p:nvPicPr>
          <p:cNvPr id="444" name="Google Shape;444;gf72945a50e_0_165"/>
          <p:cNvPicPr preferRelativeResize="0"/>
          <p:nvPr/>
        </p:nvPicPr>
        <p:blipFill>
          <a:blip r:embed="rId5">
            <a:alphaModFix/>
          </a:blip>
          <a:stretch>
            <a:fillRect/>
          </a:stretch>
        </p:blipFill>
        <p:spPr>
          <a:xfrm>
            <a:off x="276100" y="1246812"/>
            <a:ext cx="4271451" cy="1869225"/>
          </a:xfrm>
          <a:prstGeom prst="rect">
            <a:avLst/>
          </a:prstGeom>
          <a:noFill/>
          <a:ln>
            <a:noFill/>
          </a:ln>
        </p:spPr>
      </p:pic>
      <p:sp>
        <p:nvSpPr>
          <p:cNvPr id="445" name="Google Shape;445;gf72945a50e_0_165"/>
          <p:cNvSpPr txBox="1"/>
          <p:nvPr/>
        </p:nvSpPr>
        <p:spPr>
          <a:xfrm>
            <a:off x="165575" y="951775"/>
            <a:ext cx="562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HTML</a:t>
            </a:r>
            <a:endParaRPr/>
          </a:p>
        </p:txBody>
      </p:sp>
      <p:sp>
        <p:nvSpPr>
          <p:cNvPr id="446" name="Google Shape;446;gf72945a50e_0_165"/>
          <p:cNvSpPr txBox="1"/>
          <p:nvPr/>
        </p:nvSpPr>
        <p:spPr>
          <a:xfrm>
            <a:off x="165575" y="3116025"/>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JavaScript</a:t>
            </a:r>
            <a:endParaRPr b="1" sz="1700">
              <a:solidFill>
                <a:srgbClr val="2C3E50"/>
              </a:solidFill>
              <a:highlight>
                <a:srgbClr val="FFFFFF"/>
              </a:highlight>
            </a:endParaRPr>
          </a:p>
        </p:txBody>
      </p:sp>
      <p:sp>
        <p:nvSpPr>
          <p:cNvPr id="447" name="Google Shape;447;gf72945a50e_0_165"/>
          <p:cNvSpPr/>
          <p:nvPr/>
        </p:nvSpPr>
        <p:spPr>
          <a:xfrm>
            <a:off x="321975" y="3716963"/>
            <a:ext cx="2384100" cy="12933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8" name="Google Shape;448;gf72945a50e_0_165"/>
          <p:cNvGrpSpPr/>
          <p:nvPr/>
        </p:nvGrpSpPr>
        <p:grpSpPr>
          <a:xfrm>
            <a:off x="3915091" y="3018630"/>
            <a:ext cx="1611851" cy="3839199"/>
            <a:chOff x="4047900" y="2774450"/>
            <a:chExt cx="1800750" cy="3990851"/>
          </a:xfrm>
        </p:grpSpPr>
        <p:pic>
          <p:nvPicPr>
            <p:cNvPr id="449" name="Google Shape;449;gf72945a50e_0_165"/>
            <p:cNvPicPr preferRelativeResize="0"/>
            <p:nvPr/>
          </p:nvPicPr>
          <p:blipFill>
            <a:blip r:embed="rId6">
              <a:alphaModFix/>
            </a:blip>
            <a:stretch>
              <a:fillRect/>
            </a:stretch>
          </p:blipFill>
          <p:spPr>
            <a:xfrm>
              <a:off x="4047900" y="2774450"/>
              <a:ext cx="1800750" cy="3990851"/>
            </a:xfrm>
            <a:prstGeom prst="rect">
              <a:avLst/>
            </a:prstGeom>
            <a:noFill/>
            <a:ln>
              <a:noFill/>
            </a:ln>
          </p:spPr>
        </p:pic>
        <p:sp>
          <p:nvSpPr>
            <p:cNvPr id="450" name="Google Shape;450;gf72945a50e_0_165"/>
            <p:cNvSpPr/>
            <p:nvPr/>
          </p:nvSpPr>
          <p:spPr>
            <a:xfrm>
              <a:off x="4236750" y="4123225"/>
              <a:ext cx="1611900" cy="20421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gf72945a50e_0_165"/>
            <p:cNvSpPr/>
            <p:nvPr/>
          </p:nvSpPr>
          <p:spPr>
            <a:xfrm>
              <a:off x="4337550" y="4581775"/>
              <a:ext cx="1455000" cy="12933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gf72945a50e_0_165"/>
            <p:cNvSpPr/>
            <p:nvPr/>
          </p:nvSpPr>
          <p:spPr>
            <a:xfrm>
              <a:off x="4489950" y="4855300"/>
              <a:ext cx="1059000" cy="1758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453" name="Google Shape;453;gf72945a50e_0_165"/>
          <p:cNvPicPr preferRelativeResize="0"/>
          <p:nvPr/>
        </p:nvPicPr>
        <p:blipFill>
          <a:blip r:embed="rId7">
            <a:alphaModFix/>
          </a:blip>
          <a:stretch>
            <a:fillRect/>
          </a:stretch>
        </p:blipFill>
        <p:spPr>
          <a:xfrm>
            <a:off x="5644325" y="3428989"/>
            <a:ext cx="3382525" cy="1057911"/>
          </a:xfrm>
          <a:prstGeom prst="rect">
            <a:avLst/>
          </a:prstGeom>
          <a:noFill/>
          <a:ln>
            <a:noFill/>
          </a:ln>
        </p:spPr>
      </p:pic>
      <p:sp>
        <p:nvSpPr>
          <p:cNvPr id="454" name="Google Shape;454;gf72945a50e_0_165"/>
          <p:cNvSpPr txBox="1"/>
          <p:nvPr/>
        </p:nvSpPr>
        <p:spPr>
          <a:xfrm>
            <a:off x="5722100" y="3116025"/>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畫面呈現</a:t>
            </a:r>
            <a:endParaRPr b="1" sz="1700">
              <a:solidFill>
                <a:srgbClr val="2C3E50"/>
              </a:solidFill>
              <a:highlight>
                <a:srgbClr val="FFFFFF"/>
              </a:highlight>
            </a:endParaRPr>
          </a:p>
        </p:txBody>
      </p:sp>
      <p:pic>
        <p:nvPicPr>
          <p:cNvPr id="455" name="Google Shape;455;gf72945a50e_0_165"/>
          <p:cNvPicPr preferRelativeResize="0"/>
          <p:nvPr/>
        </p:nvPicPr>
        <p:blipFill>
          <a:blip r:embed="rId8">
            <a:alphaModFix/>
          </a:blip>
          <a:stretch>
            <a:fillRect/>
          </a:stretch>
        </p:blipFill>
        <p:spPr>
          <a:xfrm>
            <a:off x="4686450" y="1302388"/>
            <a:ext cx="4340400" cy="14200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 name="Shape 459"/>
        <p:cNvGrpSpPr/>
        <p:nvPr/>
      </p:nvGrpSpPr>
      <p:grpSpPr>
        <a:xfrm>
          <a:off x="0" y="0"/>
          <a:ext cx="0" cy="0"/>
          <a:chOff x="0" y="0"/>
          <a:chExt cx="0" cy="0"/>
        </a:xfrm>
      </p:grpSpPr>
      <p:sp>
        <p:nvSpPr>
          <p:cNvPr id="460" name="Google Shape;460;gf72945a50e_0_182"/>
          <p:cNvSpPr txBox="1"/>
          <p:nvPr>
            <p:ph idx="12" type="sldNum"/>
          </p:nvPr>
        </p:nvSpPr>
        <p:spPr>
          <a:xfrm>
            <a:off x="8316416" y="6093296"/>
            <a:ext cx="504000" cy="4530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fld id="{00000000-1234-1234-1234-123412341234}" type="slidenum">
              <a:rPr lang="en-US"/>
              <a:t>‹#›</a:t>
            </a:fld>
            <a:endParaRPr/>
          </a:p>
        </p:txBody>
      </p:sp>
      <p:sp>
        <p:nvSpPr>
          <p:cNvPr id="461" name="Google Shape;461;gf72945a50e_0_182"/>
          <p:cNvSpPr txBox="1"/>
          <p:nvPr/>
        </p:nvSpPr>
        <p:spPr>
          <a:xfrm>
            <a:off x="276100" y="328375"/>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solidFill>
                  <a:srgbClr val="888889"/>
                </a:solidFill>
              </a:rPr>
              <a:t>Vue Router</a:t>
            </a:r>
            <a:endParaRPr b="1">
              <a:solidFill>
                <a:srgbClr val="FF0000"/>
              </a:solidFill>
            </a:endParaRPr>
          </a:p>
        </p:txBody>
      </p:sp>
      <p:sp>
        <p:nvSpPr>
          <p:cNvPr id="462" name="Google Shape;462;gf72945a50e_0_182"/>
          <p:cNvSpPr txBox="1"/>
          <p:nvPr/>
        </p:nvSpPr>
        <p:spPr>
          <a:xfrm>
            <a:off x="276100" y="728575"/>
            <a:ext cx="3000000" cy="1004400"/>
          </a:xfrm>
          <a:prstGeom prst="rect">
            <a:avLst/>
          </a:prstGeom>
          <a:noFill/>
          <a:ln>
            <a:noFill/>
          </a:ln>
        </p:spPr>
        <p:txBody>
          <a:bodyPr anchorCtr="0" anchor="t" bIns="91425" lIns="91425" spcFirstLastPara="1" rIns="91425" wrap="square" tIns="91425">
            <a:spAutoFit/>
          </a:bodyPr>
          <a:lstStyle/>
          <a:p>
            <a:pPr indent="0" lvl="0" marL="0" rtl="0" algn="l">
              <a:lnSpc>
                <a:spcPct val="125000"/>
              </a:lnSpc>
              <a:spcBef>
                <a:spcPts val="1800"/>
              </a:spcBef>
              <a:spcAft>
                <a:spcPts val="0"/>
              </a:spcAft>
              <a:buNone/>
            </a:pPr>
            <a:r>
              <a:rPr b="1" lang="en-US" sz="1700" u="sng">
                <a:solidFill>
                  <a:srgbClr val="23527C"/>
                </a:solidFill>
                <a:highlight>
                  <a:srgbClr val="FFFFFF"/>
                </a:highlight>
                <a:hlinkClick r:id="rId4">
                  <a:extLst>
                    <a:ext uri="{A12FA001-AC4F-418D-AE19-62706E023703}">
                      <ahyp:hlinkClr val="tx"/>
                    </a:ext>
                  </a:extLst>
                </a:hlinkClick>
              </a:rPr>
              <a:t>Named Routes</a:t>
            </a:r>
            <a:endParaRPr b="1" sz="1700" u="sng">
              <a:solidFill>
                <a:srgbClr val="23527C"/>
              </a:solidFill>
              <a:highlight>
                <a:srgbClr val="FFFFFF"/>
              </a:highlight>
            </a:endParaRPr>
          </a:p>
          <a:p>
            <a:pPr indent="0" lvl="0" marL="0" rtl="0" algn="l">
              <a:lnSpc>
                <a:spcPct val="125000"/>
              </a:lnSpc>
              <a:spcBef>
                <a:spcPts val="1800"/>
              </a:spcBef>
              <a:spcAft>
                <a:spcPts val="0"/>
              </a:spcAft>
              <a:buNone/>
            </a:pPr>
            <a:r>
              <a:t/>
            </a:r>
            <a:endParaRPr b="1" sz="1700">
              <a:solidFill>
                <a:srgbClr val="2C3E50"/>
              </a:solidFill>
              <a:highlight>
                <a:srgbClr val="FFFFFF"/>
              </a:highlight>
            </a:endParaRPr>
          </a:p>
        </p:txBody>
      </p:sp>
      <p:sp>
        <p:nvSpPr>
          <p:cNvPr id="463" name="Google Shape;463;gf72945a50e_0_182"/>
          <p:cNvSpPr txBox="1"/>
          <p:nvPr/>
        </p:nvSpPr>
        <p:spPr>
          <a:xfrm>
            <a:off x="265925" y="1174975"/>
            <a:ext cx="8050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有時候幫路由命名比較方便，我們可以多給一個 name 屬性，注意 </a:t>
            </a:r>
            <a:r>
              <a:rPr lang="en-US">
                <a:solidFill>
                  <a:schemeClr val="dk1"/>
                </a:solidFill>
              </a:rPr>
              <a:t>name 名稱不要重複</a:t>
            </a:r>
            <a:endParaRPr>
              <a:solidFill>
                <a:schemeClr val="dk1"/>
              </a:solidFill>
            </a:endParaRPr>
          </a:p>
        </p:txBody>
      </p:sp>
      <p:sp>
        <p:nvSpPr>
          <p:cNvPr id="464" name="Google Shape;464;gf72945a50e_0_182"/>
          <p:cNvSpPr txBox="1"/>
          <p:nvPr/>
        </p:nvSpPr>
        <p:spPr>
          <a:xfrm>
            <a:off x="276525" y="1575175"/>
            <a:ext cx="562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HTML</a:t>
            </a:r>
            <a:endParaRPr/>
          </a:p>
        </p:txBody>
      </p:sp>
      <p:sp>
        <p:nvSpPr>
          <p:cNvPr id="465" name="Google Shape;465;gf72945a50e_0_182"/>
          <p:cNvSpPr txBox="1"/>
          <p:nvPr/>
        </p:nvSpPr>
        <p:spPr>
          <a:xfrm>
            <a:off x="233950" y="3516925"/>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JavaScript</a:t>
            </a:r>
            <a:endParaRPr b="1" sz="1700">
              <a:solidFill>
                <a:srgbClr val="2C3E50"/>
              </a:solidFill>
              <a:highlight>
                <a:srgbClr val="FFFFFF"/>
              </a:highlight>
            </a:endParaRPr>
          </a:p>
        </p:txBody>
      </p:sp>
      <p:pic>
        <p:nvPicPr>
          <p:cNvPr id="466" name="Google Shape;466;gf72945a50e_0_182"/>
          <p:cNvPicPr preferRelativeResize="0"/>
          <p:nvPr/>
        </p:nvPicPr>
        <p:blipFill>
          <a:blip r:embed="rId5">
            <a:alphaModFix/>
          </a:blip>
          <a:stretch>
            <a:fillRect/>
          </a:stretch>
        </p:blipFill>
        <p:spPr>
          <a:xfrm>
            <a:off x="265925" y="1957749"/>
            <a:ext cx="4308000" cy="1246476"/>
          </a:xfrm>
          <a:prstGeom prst="rect">
            <a:avLst/>
          </a:prstGeom>
          <a:noFill/>
          <a:ln>
            <a:noFill/>
          </a:ln>
        </p:spPr>
      </p:pic>
      <p:pic>
        <p:nvPicPr>
          <p:cNvPr id="467" name="Google Shape;467;gf72945a50e_0_182"/>
          <p:cNvPicPr preferRelativeResize="0"/>
          <p:nvPr/>
        </p:nvPicPr>
        <p:blipFill>
          <a:blip r:embed="rId6">
            <a:alphaModFix/>
          </a:blip>
          <a:stretch>
            <a:fillRect/>
          </a:stretch>
        </p:blipFill>
        <p:spPr>
          <a:xfrm>
            <a:off x="276532" y="3917132"/>
            <a:ext cx="4717599" cy="2629924"/>
          </a:xfrm>
          <a:prstGeom prst="rect">
            <a:avLst/>
          </a:prstGeom>
          <a:noFill/>
          <a:ln>
            <a:noFill/>
          </a:ln>
        </p:spPr>
      </p:pic>
      <p:sp>
        <p:nvSpPr>
          <p:cNvPr id="468" name="Google Shape;468;gf72945a50e_0_182"/>
          <p:cNvSpPr/>
          <p:nvPr/>
        </p:nvSpPr>
        <p:spPr>
          <a:xfrm>
            <a:off x="1836625" y="5279025"/>
            <a:ext cx="752400" cy="1992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gf72945a50e_0_182"/>
          <p:cNvSpPr/>
          <p:nvPr/>
        </p:nvSpPr>
        <p:spPr>
          <a:xfrm>
            <a:off x="1549400" y="2676313"/>
            <a:ext cx="1782000" cy="1695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0" name="Google Shape;470;gf72945a50e_0_182"/>
          <p:cNvCxnSpPr>
            <a:endCxn id="469" idx="2"/>
          </p:cNvCxnSpPr>
          <p:nvPr/>
        </p:nvCxnSpPr>
        <p:spPr>
          <a:xfrm flipH="1" rot="10800000">
            <a:off x="1924700" y="2845813"/>
            <a:ext cx="515700" cy="2433300"/>
          </a:xfrm>
          <a:prstGeom prst="straightConnector1">
            <a:avLst/>
          </a:prstGeom>
          <a:noFill/>
          <a:ln cap="flat" cmpd="sng" w="9525">
            <a:solidFill>
              <a:schemeClr val="dk1"/>
            </a:solidFill>
            <a:prstDash val="solid"/>
            <a:round/>
            <a:headEnd len="med" w="med" type="none"/>
            <a:tailEnd len="med" w="med" type="none"/>
          </a:ln>
        </p:spPr>
      </p:cxnSp>
      <p:pic>
        <p:nvPicPr>
          <p:cNvPr id="471" name="Google Shape;471;gf72945a50e_0_182"/>
          <p:cNvPicPr preferRelativeResize="0"/>
          <p:nvPr/>
        </p:nvPicPr>
        <p:blipFill>
          <a:blip r:embed="rId7">
            <a:alphaModFix/>
          </a:blip>
          <a:stretch>
            <a:fillRect/>
          </a:stretch>
        </p:blipFill>
        <p:spPr>
          <a:xfrm>
            <a:off x="5674081" y="2626000"/>
            <a:ext cx="2428875" cy="2295525"/>
          </a:xfrm>
          <a:prstGeom prst="rect">
            <a:avLst/>
          </a:prstGeom>
          <a:noFill/>
          <a:ln>
            <a:noFill/>
          </a:ln>
        </p:spPr>
      </p:pic>
      <p:sp>
        <p:nvSpPr>
          <p:cNvPr id="472" name="Google Shape;472;gf72945a50e_0_182"/>
          <p:cNvSpPr txBox="1"/>
          <p:nvPr/>
        </p:nvSpPr>
        <p:spPr>
          <a:xfrm>
            <a:off x="5585325" y="2127775"/>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畫面呈現</a:t>
            </a:r>
            <a:endParaRPr b="1" sz="1700">
              <a:solidFill>
                <a:srgbClr val="2C3E50"/>
              </a:solidFill>
              <a:highlight>
                <a:srgbClr val="FFFFFF"/>
              </a:highlight>
            </a:endParaRPr>
          </a:p>
        </p:txBody>
      </p:sp>
      <p:sp>
        <p:nvSpPr>
          <p:cNvPr id="473" name="Google Shape;473;gf72945a50e_0_182"/>
          <p:cNvSpPr/>
          <p:nvPr/>
        </p:nvSpPr>
        <p:spPr>
          <a:xfrm>
            <a:off x="5737550" y="4054250"/>
            <a:ext cx="1188900" cy="6351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 name="Shape 477"/>
        <p:cNvGrpSpPr/>
        <p:nvPr/>
      </p:nvGrpSpPr>
      <p:grpSpPr>
        <a:xfrm>
          <a:off x="0" y="0"/>
          <a:ext cx="0" cy="0"/>
          <a:chOff x="0" y="0"/>
          <a:chExt cx="0" cy="0"/>
        </a:xfrm>
      </p:grpSpPr>
      <p:pic>
        <p:nvPicPr>
          <p:cNvPr id="478" name="Google Shape;478;gf72945a50e_0_216"/>
          <p:cNvPicPr preferRelativeResize="0"/>
          <p:nvPr/>
        </p:nvPicPr>
        <p:blipFill>
          <a:blip r:embed="rId3">
            <a:alphaModFix/>
          </a:blip>
          <a:stretch>
            <a:fillRect/>
          </a:stretch>
        </p:blipFill>
        <p:spPr>
          <a:xfrm>
            <a:off x="1055000" y="1497025"/>
            <a:ext cx="2999620" cy="1719425"/>
          </a:xfrm>
          <a:prstGeom prst="rect">
            <a:avLst/>
          </a:prstGeom>
          <a:noFill/>
          <a:ln>
            <a:noFill/>
          </a:ln>
        </p:spPr>
      </p:pic>
      <p:pic>
        <p:nvPicPr>
          <p:cNvPr id="479" name="Google Shape;479;gf72945a50e_0_216"/>
          <p:cNvPicPr preferRelativeResize="0"/>
          <p:nvPr/>
        </p:nvPicPr>
        <p:blipFill>
          <a:blip r:embed="rId4">
            <a:alphaModFix/>
          </a:blip>
          <a:stretch>
            <a:fillRect/>
          </a:stretch>
        </p:blipFill>
        <p:spPr>
          <a:xfrm>
            <a:off x="1484070" y="3811488"/>
            <a:ext cx="1922329" cy="2845615"/>
          </a:xfrm>
          <a:prstGeom prst="rect">
            <a:avLst/>
          </a:prstGeom>
          <a:noFill/>
          <a:ln>
            <a:noFill/>
          </a:ln>
        </p:spPr>
      </p:pic>
      <p:sp>
        <p:nvSpPr>
          <p:cNvPr id="480" name="Google Shape;480;gf72945a50e_0_216"/>
          <p:cNvSpPr txBox="1"/>
          <p:nvPr>
            <p:ph idx="12" type="sldNum"/>
          </p:nvPr>
        </p:nvSpPr>
        <p:spPr>
          <a:xfrm>
            <a:off x="8316416" y="6093296"/>
            <a:ext cx="504000" cy="453000"/>
          </a:xfrm>
          <a:prstGeom prst="rect">
            <a:avLst/>
          </a:prstGeom>
          <a:blipFill rotWithShape="1">
            <a:blip r:embed="rId5">
              <a:alphaModFix/>
            </a:blip>
            <a:stretch>
              <a:fillRect b="0" l="0" r="0" t="0"/>
            </a:stretch>
          </a:blip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fld id="{00000000-1234-1234-1234-123412341234}" type="slidenum">
              <a:rPr lang="en-US"/>
              <a:t>‹#›</a:t>
            </a:fld>
            <a:endParaRPr/>
          </a:p>
        </p:txBody>
      </p:sp>
      <p:sp>
        <p:nvSpPr>
          <p:cNvPr id="481" name="Google Shape;481;gf72945a50e_0_216"/>
          <p:cNvSpPr txBox="1"/>
          <p:nvPr/>
        </p:nvSpPr>
        <p:spPr>
          <a:xfrm>
            <a:off x="276100" y="328375"/>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solidFill>
                  <a:srgbClr val="888889"/>
                </a:solidFill>
              </a:rPr>
              <a:t>Vue Router</a:t>
            </a:r>
            <a:endParaRPr b="1">
              <a:solidFill>
                <a:srgbClr val="FF0000"/>
              </a:solidFill>
            </a:endParaRPr>
          </a:p>
        </p:txBody>
      </p:sp>
      <p:sp>
        <p:nvSpPr>
          <p:cNvPr id="482" name="Google Shape;482;gf72945a50e_0_216"/>
          <p:cNvSpPr txBox="1"/>
          <p:nvPr/>
        </p:nvSpPr>
        <p:spPr>
          <a:xfrm>
            <a:off x="276100" y="728575"/>
            <a:ext cx="3000000" cy="1562400"/>
          </a:xfrm>
          <a:prstGeom prst="rect">
            <a:avLst/>
          </a:prstGeom>
          <a:noFill/>
          <a:ln>
            <a:noFill/>
          </a:ln>
        </p:spPr>
        <p:txBody>
          <a:bodyPr anchorCtr="0" anchor="t" bIns="91425" lIns="91425" spcFirstLastPara="1" rIns="91425" wrap="square" tIns="91425">
            <a:spAutoFit/>
          </a:bodyPr>
          <a:lstStyle/>
          <a:p>
            <a:pPr indent="0" lvl="0" marL="0" rtl="0" algn="l">
              <a:lnSpc>
                <a:spcPct val="125000"/>
              </a:lnSpc>
              <a:spcBef>
                <a:spcPts val="1800"/>
              </a:spcBef>
              <a:spcAft>
                <a:spcPts val="0"/>
              </a:spcAft>
              <a:buNone/>
            </a:pPr>
            <a:r>
              <a:rPr b="1" lang="en-US" sz="1700" u="sng">
                <a:solidFill>
                  <a:srgbClr val="23527C"/>
                </a:solidFill>
                <a:highlight>
                  <a:srgbClr val="FFFFFF"/>
                </a:highlight>
                <a:hlinkClick r:id="rId6">
                  <a:extLst>
                    <a:ext uri="{A12FA001-AC4F-418D-AE19-62706E023703}">
                      <ahyp:hlinkClr val="tx"/>
                    </a:ext>
                  </a:extLst>
                </a:hlinkClick>
              </a:rPr>
              <a:t>Named Views</a:t>
            </a:r>
            <a:endParaRPr b="1" sz="1700">
              <a:solidFill>
                <a:srgbClr val="337AB7"/>
              </a:solidFill>
              <a:highlight>
                <a:srgbClr val="FFFFFF"/>
              </a:highlight>
            </a:endParaRPr>
          </a:p>
          <a:p>
            <a:pPr indent="0" lvl="0" marL="0" rtl="0" algn="l">
              <a:lnSpc>
                <a:spcPct val="125000"/>
              </a:lnSpc>
              <a:spcBef>
                <a:spcPts val="1800"/>
              </a:spcBef>
              <a:spcAft>
                <a:spcPts val="0"/>
              </a:spcAft>
              <a:buNone/>
            </a:pPr>
            <a:r>
              <a:t/>
            </a:r>
            <a:endParaRPr b="1" sz="1700" u="sng">
              <a:solidFill>
                <a:srgbClr val="23527C"/>
              </a:solidFill>
              <a:highlight>
                <a:srgbClr val="FFFFFF"/>
              </a:highlight>
            </a:endParaRPr>
          </a:p>
          <a:p>
            <a:pPr indent="0" lvl="0" marL="0" rtl="0" algn="l">
              <a:lnSpc>
                <a:spcPct val="125000"/>
              </a:lnSpc>
              <a:spcBef>
                <a:spcPts val="1800"/>
              </a:spcBef>
              <a:spcAft>
                <a:spcPts val="0"/>
              </a:spcAft>
              <a:buNone/>
            </a:pPr>
            <a:r>
              <a:t/>
            </a:r>
            <a:endParaRPr b="1" sz="1700">
              <a:solidFill>
                <a:srgbClr val="2C3E50"/>
              </a:solidFill>
              <a:highlight>
                <a:srgbClr val="FFFFFF"/>
              </a:highlight>
            </a:endParaRPr>
          </a:p>
        </p:txBody>
      </p:sp>
      <p:sp>
        <p:nvSpPr>
          <p:cNvPr id="483" name="Google Shape;483;gf72945a50e_0_216"/>
          <p:cNvSpPr txBox="1"/>
          <p:nvPr/>
        </p:nvSpPr>
        <p:spPr>
          <a:xfrm>
            <a:off x="360950" y="1096825"/>
            <a:ext cx="733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當同一層頁面有</a:t>
            </a:r>
            <a:r>
              <a:rPr lang="en-US">
                <a:solidFill>
                  <a:schemeClr val="dk1"/>
                </a:solidFill>
              </a:rPr>
              <a:t>多個router-view</a:t>
            </a:r>
            <a:r>
              <a:rPr lang="en-US"/>
              <a:t>時，需要透過</a:t>
            </a:r>
            <a:r>
              <a:rPr lang="en-US">
                <a:solidFill>
                  <a:schemeClr val="dk1"/>
                </a:solidFill>
              </a:rPr>
              <a:t>name去做區隔</a:t>
            </a:r>
            <a:endParaRPr>
              <a:solidFill>
                <a:schemeClr val="dk1"/>
              </a:solidFill>
            </a:endParaRPr>
          </a:p>
        </p:txBody>
      </p:sp>
      <p:sp>
        <p:nvSpPr>
          <p:cNvPr id="484" name="Google Shape;484;gf72945a50e_0_216"/>
          <p:cNvSpPr txBox="1"/>
          <p:nvPr/>
        </p:nvSpPr>
        <p:spPr>
          <a:xfrm>
            <a:off x="360950" y="1575175"/>
            <a:ext cx="562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HTML</a:t>
            </a:r>
            <a:endParaRPr/>
          </a:p>
        </p:txBody>
      </p:sp>
      <p:sp>
        <p:nvSpPr>
          <p:cNvPr id="485" name="Google Shape;485;gf72945a50e_0_216"/>
          <p:cNvSpPr txBox="1"/>
          <p:nvPr/>
        </p:nvSpPr>
        <p:spPr>
          <a:xfrm>
            <a:off x="406400" y="342900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JavaScript</a:t>
            </a:r>
            <a:endParaRPr b="1" sz="1700">
              <a:solidFill>
                <a:srgbClr val="2C3E50"/>
              </a:solidFill>
              <a:highlight>
                <a:srgbClr val="FFFFFF"/>
              </a:highlight>
            </a:endParaRPr>
          </a:p>
        </p:txBody>
      </p:sp>
      <p:sp>
        <p:nvSpPr>
          <p:cNvPr id="486" name="Google Shape;486;gf72945a50e_0_216"/>
          <p:cNvSpPr/>
          <p:nvPr/>
        </p:nvSpPr>
        <p:spPr>
          <a:xfrm>
            <a:off x="1148801" y="2821975"/>
            <a:ext cx="2692500" cy="1992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87" name="Google Shape;487;gf72945a50e_0_216"/>
          <p:cNvCxnSpPr/>
          <p:nvPr/>
        </p:nvCxnSpPr>
        <p:spPr>
          <a:xfrm flipH="1" rot="10800000">
            <a:off x="2403225" y="3008875"/>
            <a:ext cx="859800" cy="1953900"/>
          </a:xfrm>
          <a:prstGeom prst="straightConnector1">
            <a:avLst/>
          </a:prstGeom>
          <a:noFill/>
          <a:ln cap="flat" cmpd="sng" w="9525">
            <a:solidFill>
              <a:schemeClr val="dk1"/>
            </a:solidFill>
            <a:prstDash val="solid"/>
            <a:round/>
            <a:headEnd len="med" w="med" type="none"/>
            <a:tailEnd len="med" w="med" type="none"/>
          </a:ln>
        </p:spPr>
      </p:cxnSp>
      <p:sp>
        <p:nvSpPr>
          <p:cNvPr id="488" name="Google Shape;488;gf72945a50e_0_216"/>
          <p:cNvSpPr/>
          <p:nvPr/>
        </p:nvSpPr>
        <p:spPr>
          <a:xfrm>
            <a:off x="1547350" y="4603100"/>
            <a:ext cx="1365900" cy="8832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gf72945a50e_0_216"/>
          <p:cNvSpPr/>
          <p:nvPr/>
        </p:nvSpPr>
        <p:spPr>
          <a:xfrm>
            <a:off x="1836625" y="5035025"/>
            <a:ext cx="605700" cy="1992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90" name="Google Shape;490;gf72945a50e_0_216"/>
          <p:cNvPicPr preferRelativeResize="0"/>
          <p:nvPr/>
        </p:nvPicPr>
        <p:blipFill>
          <a:blip r:embed="rId7">
            <a:alphaModFix/>
          </a:blip>
          <a:stretch>
            <a:fillRect/>
          </a:stretch>
        </p:blipFill>
        <p:spPr>
          <a:xfrm>
            <a:off x="3558800" y="3368850"/>
            <a:ext cx="5432801" cy="2198177"/>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4" name="Shape 494"/>
        <p:cNvGrpSpPr/>
        <p:nvPr/>
      </p:nvGrpSpPr>
      <p:grpSpPr>
        <a:xfrm>
          <a:off x="0" y="0"/>
          <a:ext cx="0" cy="0"/>
          <a:chOff x="0" y="0"/>
          <a:chExt cx="0" cy="0"/>
        </a:xfrm>
      </p:grpSpPr>
      <p:sp>
        <p:nvSpPr>
          <p:cNvPr id="495" name="Google Shape;495;gf72945a50e_0_246"/>
          <p:cNvSpPr txBox="1"/>
          <p:nvPr>
            <p:ph idx="12" type="sldNum"/>
          </p:nvPr>
        </p:nvSpPr>
        <p:spPr>
          <a:xfrm>
            <a:off x="8316416" y="6093296"/>
            <a:ext cx="504000" cy="4530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fld id="{00000000-1234-1234-1234-123412341234}" type="slidenum">
              <a:rPr lang="en-US"/>
              <a:t>‹#›</a:t>
            </a:fld>
            <a:endParaRPr/>
          </a:p>
        </p:txBody>
      </p:sp>
      <p:sp>
        <p:nvSpPr>
          <p:cNvPr id="496" name="Google Shape;496;gf72945a50e_0_246"/>
          <p:cNvSpPr txBox="1"/>
          <p:nvPr/>
        </p:nvSpPr>
        <p:spPr>
          <a:xfrm>
            <a:off x="276100" y="328375"/>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solidFill>
                  <a:srgbClr val="888889"/>
                </a:solidFill>
              </a:rPr>
              <a:t>Vue Router</a:t>
            </a:r>
            <a:endParaRPr b="1">
              <a:solidFill>
                <a:srgbClr val="FF0000"/>
              </a:solidFill>
            </a:endParaRPr>
          </a:p>
        </p:txBody>
      </p:sp>
      <p:sp>
        <p:nvSpPr>
          <p:cNvPr id="497" name="Google Shape;497;gf72945a50e_0_246"/>
          <p:cNvSpPr txBox="1"/>
          <p:nvPr/>
        </p:nvSpPr>
        <p:spPr>
          <a:xfrm>
            <a:off x="276100" y="1096825"/>
            <a:ext cx="73371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Full Navigation Resolution Flow</a:t>
            </a:r>
            <a:endParaRPr/>
          </a:p>
          <a:p>
            <a:pPr indent="0" lvl="0" marL="0" rtl="0" algn="l">
              <a:spcBef>
                <a:spcPts val="0"/>
              </a:spcBef>
              <a:spcAft>
                <a:spcPts val="0"/>
              </a:spcAft>
              <a:buNone/>
            </a:pPr>
            <a:r>
              <a:t/>
            </a:r>
            <a:endParaRPr/>
          </a:p>
        </p:txBody>
      </p:sp>
      <p:sp>
        <p:nvSpPr>
          <p:cNvPr id="498" name="Google Shape;498;gf72945a50e_0_246"/>
          <p:cNvSpPr txBox="1"/>
          <p:nvPr/>
        </p:nvSpPr>
        <p:spPr>
          <a:xfrm>
            <a:off x="276100" y="728575"/>
            <a:ext cx="3000000" cy="446400"/>
          </a:xfrm>
          <a:prstGeom prst="rect">
            <a:avLst/>
          </a:prstGeom>
          <a:noFill/>
          <a:ln>
            <a:noFill/>
          </a:ln>
        </p:spPr>
        <p:txBody>
          <a:bodyPr anchorCtr="0" anchor="t" bIns="91425" lIns="91425" spcFirstLastPara="1" rIns="91425" wrap="square" tIns="91425">
            <a:spAutoFit/>
          </a:bodyPr>
          <a:lstStyle/>
          <a:p>
            <a:pPr indent="0" lvl="0" marL="0" marR="0" rtl="0" algn="l">
              <a:lnSpc>
                <a:spcPct val="125000"/>
              </a:lnSpc>
              <a:spcBef>
                <a:spcPts val="1800"/>
              </a:spcBef>
              <a:spcAft>
                <a:spcPts val="1200"/>
              </a:spcAft>
              <a:buNone/>
            </a:pPr>
            <a:r>
              <a:rPr b="1" lang="en-US" sz="1700" u="sng">
                <a:solidFill>
                  <a:srgbClr val="23527C"/>
                </a:solidFill>
                <a:highlight>
                  <a:srgbClr val="FFFFFF"/>
                </a:highlight>
              </a:rPr>
              <a:t>Navigation Guards</a:t>
            </a:r>
            <a:endParaRPr b="1" sz="1700" u="sng">
              <a:solidFill>
                <a:srgbClr val="23527C"/>
              </a:solidFill>
              <a:highlight>
                <a:srgbClr val="FFFFFF"/>
              </a:highlight>
            </a:endParaRPr>
          </a:p>
        </p:txBody>
      </p:sp>
      <p:sp>
        <p:nvSpPr>
          <p:cNvPr id="499" name="Google Shape;499;gf72945a50e_0_246"/>
          <p:cNvSpPr txBox="1"/>
          <p:nvPr/>
        </p:nvSpPr>
        <p:spPr>
          <a:xfrm>
            <a:off x="335650" y="1712425"/>
            <a:ext cx="8276100" cy="3867300"/>
          </a:xfrm>
          <a:prstGeom prst="rect">
            <a:avLst/>
          </a:prstGeom>
          <a:noFill/>
          <a:ln>
            <a:noFill/>
          </a:ln>
        </p:spPr>
        <p:txBody>
          <a:bodyPr anchorCtr="0" anchor="t" bIns="91425" lIns="91425" spcFirstLastPara="1" rIns="91425" wrap="square" tIns="91425">
            <a:spAutoFit/>
          </a:bodyPr>
          <a:lstStyle/>
          <a:p>
            <a:pPr indent="-323850" lvl="0" marL="457200" rtl="0" algn="l">
              <a:lnSpc>
                <a:spcPct val="115000"/>
              </a:lnSpc>
              <a:spcBef>
                <a:spcPts val="0"/>
              </a:spcBef>
              <a:spcAft>
                <a:spcPts val="0"/>
              </a:spcAft>
              <a:buSzPts val="1500"/>
              <a:buAutoNum type="arabicPeriod"/>
            </a:pPr>
            <a:r>
              <a:rPr lang="en-US" sz="1500"/>
              <a:t>Navigation triggered. 按下去切換時</a:t>
            </a:r>
            <a:endParaRPr sz="1500"/>
          </a:p>
          <a:p>
            <a:pPr indent="-323850" lvl="0" marL="457200" rtl="0" algn="l">
              <a:lnSpc>
                <a:spcPct val="115000"/>
              </a:lnSpc>
              <a:spcBef>
                <a:spcPts val="0"/>
              </a:spcBef>
              <a:spcAft>
                <a:spcPts val="0"/>
              </a:spcAft>
              <a:buSzPts val="1500"/>
              <a:buAutoNum type="arabicPeriod"/>
            </a:pPr>
            <a:r>
              <a:rPr lang="en-US" sz="1500"/>
              <a:t>Call beforeRouteLeave guards in deactivated components.</a:t>
            </a:r>
            <a:endParaRPr sz="1500"/>
          </a:p>
          <a:p>
            <a:pPr indent="-323850" lvl="0" marL="457200" rtl="0" algn="l">
              <a:lnSpc>
                <a:spcPct val="115000"/>
              </a:lnSpc>
              <a:spcBef>
                <a:spcPts val="0"/>
              </a:spcBef>
              <a:spcAft>
                <a:spcPts val="0"/>
              </a:spcAft>
              <a:buSzPts val="1500"/>
              <a:buAutoNum type="arabicPeriod"/>
            </a:pPr>
            <a:r>
              <a:rPr lang="en-US" sz="1500"/>
              <a:t>Call global beforeEach guards. 進每個路由前，有任何機會決定要不要進去，針對每一個路由設定不一樣的任物</a:t>
            </a:r>
            <a:endParaRPr sz="1500"/>
          </a:p>
          <a:p>
            <a:pPr indent="-323850" lvl="0" marL="457200" rtl="0" algn="l">
              <a:lnSpc>
                <a:spcPct val="115000"/>
              </a:lnSpc>
              <a:spcBef>
                <a:spcPts val="0"/>
              </a:spcBef>
              <a:spcAft>
                <a:spcPts val="0"/>
              </a:spcAft>
              <a:buSzPts val="1500"/>
              <a:buAutoNum type="arabicPeriod"/>
            </a:pPr>
            <a:r>
              <a:rPr lang="en-US" sz="1500"/>
              <a:t>Call beforeRouteUpdate guards in reused components. (page1?id=1 -&gt; page1?id=2 page1元件沒有變，參數換，但是模組沒換，變化第二次時觸發beforeRouteUpdate)</a:t>
            </a:r>
            <a:endParaRPr sz="1500"/>
          </a:p>
          <a:p>
            <a:pPr indent="-323850" lvl="0" marL="457200" marR="0" rtl="0" algn="l">
              <a:lnSpc>
                <a:spcPct val="115000"/>
              </a:lnSpc>
              <a:spcBef>
                <a:spcPts val="0"/>
              </a:spcBef>
              <a:spcAft>
                <a:spcPts val="0"/>
              </a:spcAft>
              <a:buSzPts val="1500"/>
              <a:buAutoNum type="arabicPeriod"/>
            </a:pPr>
            <a:r>
              <a:rPr lang="en-US" sz="1500"/>
              <a:t>Call beforeEnter in route configs. 元件第一次進去會觸發 beforeEnter</a:t>
            </a:r>
            <a:endParaRPr sz="1500"/>
          </a:p>
          <a:p>
            <a:pPr indent="-323850" lvl="0" marL="457200" marR="0" rtl="0" algn="l">
              <a:lnSpc>
                <a:spcPct val="115000"/>
              </a:lnSpc>
              <a:spcBef>
                <a:spcPts val="0"/>
              </a:spcBef>
              <a:spcAft>
                <a:spcPts val="0"/>
              </a:spcAft>
              <a:buSzPts val="1500"/>
              <a:buAutoNum type="arabicPeriod"/>
            </a:pPr>
            <a:r>
              <a:rPr lang="en-US" sz="1500"/>
              <a:t>Resolve async route components.</a:t>
            </a:r>
            <a:endParaRPr sz="1500"/>
          </a:p>
          <a:p>
            <a:pPr indent="-323850" lvl="0" marL="457200" marR="0" rtl="0" algn="l">
              <a:lnSpc>
                <a:spcPct val="115000"/>
              </a:lnSpc>
              <a:spcBef>
                <a:spcPts val="0"/>
              </a:spcBef>
              <a:spcAft>
                <a:spcPts val="0"/>
              </a:spcAft>
              <a:buSzPts val="1500"/>
              <a:buAutoNum type="arabicPeriod"/>
            </a:pPr>
            <a:r>
              <a:rPr lang="en-US" sz="1500"/>
              <a:t>Call beforeRouteEnter in activated components. (page1?id=1 -&gt; page1?id=2 page1元件沒有變，參數換，但是模組沒換，變化第一次時觸發beforeRouteEnter)</a:t>
            </a:r>
            <a:endParaRPr sz="1500"/>
          </a:p>
          <a:p>
            <a:pPr indent="-323850" lvl="0" marL="457200" marR="0" rtl="0" algn="l">
              <a:lnSpc>
                <a:spcPct val="115000"/>
              </a:lnSpc>
              <a:spcBef>
                <a:spcPts val="0"/>
              </a:spcBef>
              <a:spcAft>
                <a:spcPts val="0"/>
              </a:spcAft>
              <a:buSzPts val="1500"/>
              <a:buAutoNum type="arabicPeriod"/>
            </a:pPr>
            <a:r>
              <a:rPr lang="en-US" sz="1500"/>
              <a:t>Call global beforeResolve guards.</a:t>
            </a:r>
            <a:endParaRPr sz="1500"/>
          </a:p>
          <a:p>
            <a:pPr indent="-323850" lvl="0" marL="457200" marR="0" rtl="0" algn="l">
              <a:lnSpc>
                <a:spcPct val="115000"/>
              </a:lnSpc>
              <a:spcBef>
                <a:spcPts val="0"/>
              </a:spcBef>
              <a:spcAft>
                <a:spcPts val="0"/>
              </a:spcAft>
              <a:buSzPts val="1500"/>
              <a:buAutoNum type="arabicPeriod"/>
            </a:pPr>
            <a:r>
              <a:rPr lang="en-US" sz="1500"/>
              <a:t>Navigation confirmed.</a:t>
            </a:r>
            <a:endParaRPr sz="1500"/>
          </a:p>
          <a:p>
            <a:pPr indent="-323850" lvl="0" marL="457200" marR="0" rtl="0" algn="l">
              <a:lnSpc>
                <a:spcPct val="115000"/>
              </a:lnSpc>
              <a:spcBef>
                <a:spcPts val="0"/>
              </a:spcBef>
              <a:spcAft>
                <a:spcPts val="0"/>
              </a:spcAft>
              <a:buSzPts val="1500"/>
              <a:buAutoNum type="arabicPeriod"/>
            </a:pPr>
            <a:r>
              <a:rPr lang="en-US" sz="1500"/>
              <a:t>Call global fterEach hooks.</a:t>
            </a:r>
            <a:endParaRPr sz="1500"/>
          </a:p>
          <a:p>
            <a:pPr indent="-323850" lvl="0" marL="457200" marR="0" rtl="0" algn="l">
              <a:lnSpc>
                <a:spcPct val="115000"/>
              </a:lnSpc>
              <a:spcBef>
                <a:spcPts val="0"/>
              </a:spcBef>
              <a:spcAft>
                <a:spcPts val="0"/>
              </a:spcAft>
              <a:buSzPts val="1500"/>
              <a:buAutoNum type="arabicPeriod"/>
            </a:pPr>
            <a:r>
              <a:rPr lang="en-US" sz="1500"/>
              <a:t>DOM updates triggered.</a:t>
            </a:r>
            <a:endParaRPr sz="1500"/>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sp>
        <p:nvSpPr>
          <p:cNvPr id="504" name="Google Shape;504;gf72945a50e_0_274"/>
          <p:cNvSpPr txBox="1"/>
          <p:nvPr>
            <p:ph type="title"/>
          </p:nvPr>
        </p:nvSpPr>
        <p:spPr>
          <a:xfrm>
            <a:off x="2482260" y="2852936"/>
            <a:ext cx="5577900" cy="3255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US"/>
              <a:t>Vuex 與狀態管理 </a:t>
            </a:r>
            <a:endParaRPr/>
          </a:p>
        </p:txBody>
      </p:sp>
      <p:sp>
        <p:nvSpPr>
          <p:cNvPr id="505" name="Google Shape;505;gf72945a50e_0_274"/>
          <p:cNvSpPr txBox="1"/>
          <p:nvPr>
            <p:ph idx="1" type="body"/>
          </p:nvPr>
        </p:nvSpPr>
        <p:spPr>
          <a:xfrm>
            <a:off x="2483768" y="3284984"/>
            <a:ext cx="4464600" cy="2760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900"/>
              <a:buNone/>
            </a:pPr>
            <a:r>
              <a:t/>
            </a:r>
            <a:endParaRPr/>
          </a:p>
        </p:txBody>
      </p:sp>
      <p:sp>
        <p:nvSpPr>
          <p:cNvPr id="506" name="Google Shape;506;gf72945a50e_0_274"/>
          <p:cNvSpPr txBox="1"/>
          <p:nvPr>
            <p:ph idx="2" type="body"/>
          </p:nvPr>
        </p:nvSpPr>
        <p:spPr>
          <a:xfrm>
            <a:off x="755575" y="1700808"/>
            <a:ext cx="1523400" cy="1332000"/>
          </a:xfrm>
          <a:prstGeom prst="rect">
            <a:avLst/>
          </a:prstGeom>
          <a:blipFill rotWithShape="1">
            <a:blip r:embed="rId3">
              <a:alphaModFix/>
            </a:blip>
            <a:stretch>
              <a:fillRect b="0" l="0" r="0" t="0"/>
            </a:stretch>
          </a:blip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chemeClr val="accent6"/>
              </a:buClr>
              <a:buSzPts val="6600"/>
              <a:buNone/>
            </a:pPr>
            <a:r>
              <a:rPr lang="en-US"/>
              <a:t>4</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 name="Shape 510"/>
        <p:cNvGrpSpPr/>
        <p:nvPr/>
      </p:nvGrpSpPr>
      <p:grpSpPr>
        <a:xfrm>
          <a:off x="0" y="0"/>
          <a:ext cx="0" cy="0"/>
          <a:chOff x="0" y="0"/>
          <a:chExt cx="0" cy="0"/>
        </a:xfrm>
      </p:grpSpPr>
      <p:sp>
        <p:nvSpPr>
          <p:cNvPr id="511" name="Google Shape;511;gf72945a50e_0_280"/>
          <p:cNvSpPr txBox="1"/>
          <p:nvPr>
            <p:ph idx="12" type="sldNum"/>
          </p:nvPr>
        </p:nvSpPr>
        <p:spPr>
          <a:xfrm>
            <a:off x="8316416" y="6093296"/>
            <a:ext cx="504000" cy="4530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fld id="{00000000-1234-1234-1234-123412341234}" type="slidenum">
              <a:rPr lang="en-US"/>
              <a:t>‹#›</a:t>
            </a:fld>
            <a:endParaRPr/>
          </a:p>
        </p:txBody>
      </p:sp>
      <p:sp>
        <p:nvSpPr>
          <p:cNvPr id="512" name="Google Shape;512;gf72945a50e_0_280"/>
          <p:cNvSpPr txBox="1"/>
          <p:nvPr/>
        </p:nvSpPr>
        <p:spPr>
          <a:xfrm>
            <a:off x="276100" y="328375"/>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solidFill>
                  <a:srgbClr val="888889"/>
                </a:solidFill>
              </a:rPr>
              <a:t>Vuex</a:t>
            </a:r>
            <a:endParaRPr b="1">
              <a:solidFill>
                <a:srgbClr val="FF0000"/>
              </a:solidFill>
            </a:endParaRPr>
          </a:p>
        </p:txBody>
      </p:sp>
      <p:sp>
        <p:nvSpPr>
          <p:cNvPr id="513" name="Google Shape;513;gf72945a50e_0_280"/>
          <p:cNvSpPr txBox="1"/>
          <p:nvPr/>
        </p:nvSpPr>
        <p:spPr>
          <a:xfrm>
            <a:off x="139350" y="1047975"/>
            <a:ext cx="73371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Vuex 是一個專為Vue.js 應用程序開發的 它採用</a:t>
            </a:r>
            <a:r>
              <a:rPr lang="en-US">
                <a:solidFill>
                  <a:schemeClr val="dk1"/>
                </a:solidFill>
              </a:rPr>
              <a:t>集中式存儲管理</a:t>
            </a:r>
            <a:r>
              <a:rPr lang="en-US"/>
              <a:t>應用的所有組件的狀態</a:t>
            </a:r>
            <a:endParaRPr/>
          </a:p>
          <a:p>
            <a:pPr indent="0" lvl="0" marL="0" rtl="0" algn="l">
              <a:spcBef>
                <a:spcPts val="0"/>
              </a:spcBef>
              <a:spcAft>
                <a:spcPts val="0"/>
              </a:spcAft>
              <a:buNone/>
            </a:pPr>
            <a:r>
              <a:t/>
            </a:r>
            <a:endParaRPr/>
          </a:p>
        </p:txBody>
      </p:sp>
      <p:pic>
        <p:nvPicPr>
          <p:cNvPr id="514" name="Google Shape;514;gf72945a50e_0_280"/>
          <p:cNvPicPr preferRelativeResize="0"/>
          <p:nvPr/>
        </p:nvPicPr>
        <p:blipFill>
          <a:blip r:embed="rId4">
            <a:alphaModFix/>
          </a:blip>
          <a:stretch>
            <a:fillRect/>
          </a:stretch>
        </p:blipFill>
        <p:spPr>
          <a:xfrm>
            <a:off x="578450" y="1494501"/>
            <a:ext cx="6634127" cy="5214550"/>
          </a:xfrm>
          <a:prstGeom prst="rect">
            <a:avLst/>
          </a:prstGeom>
          <a:noFill/>
          <a:ln>
            <a:noFill/>
          </a:ln>
        </p:spPr>
      </p:pic>
      <p:sp>
        <p:nvSpPr>
          <p:cNvPr id="515" name="Google Shape;515;gf72945a50e_0_280"/>
          <p:cNvSpPr txBox="1"/>
          <p:nvPr/>
        </p:nvSpPr>
        <p:spPr>
          <a:xfrm>
            <a:off x="198850" y="650425"/>
            <a:ext cx="5627100" cy="446400"/>
          </a:xfrm>
          <a:prstGeom prst="rect">
            <a:avLst/>
          </a:prstGeom>
          <a:noFill/>
          <a:ln>
            <a:noFill/>
          </a:ln>
        </p:spPr>
        <p:txBody>
          <a:bodyPr anchorCtr="0" anchor="t" bIns="91425" lIns="91425" spcFirstLastPara="1" rIns="91425" wrap="square" tIns="91425">
            <a:spAutoFit/>
          </a:bodyPr>
          <a:lstStyle/>
          <a:p>
            <a:pPr indent="0" lvl="0" marL="0" rtl="0" algn="l">
              <a:lnSpc>
                <a:spcPct val="125000"/>
              </a:lnSpc>
              <a:spcBef>
                <a:spcPts val="1800"/>
              </a:spcBef>
              <a:spcAft>
                <a:spcPts val="1200"/>
              </a:spcAft>
              <a:buNone/>
            </a:pPr>
            <a:r>
              <a:rPr b="1" lang="en-US" sz="1700" u="sng">
                <a:solidFill>
                  <a:srgbClr val="23527C"/>
                </a:solidFill>
                <a:highlight>
                  <a:srgbClr val="FFFFFF"/>
                </a:highlight>
              </a:rPr>
              <a:t>Vuex 是什麼？</a:t>
            </a:r>
            <a:endParaRPr/>
          </a:p>
        </p:txBody>
      </p:sp>
      <p:sp>
        <p:nvSpPr>
          <p:cNvPr id="516" name="Google Shape;516;gf72945a50e_0_280"/>
          <p:cNvSpPr txBox="1"/>
          <p:nvPr/>
        </p:nvSpPr>
        <p:spPr>
          <a:xfrm>
            <a:off x="4112850" y="1992925"/>
            <a:ext cx="918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chemeClr val="dk1"/>
                </a:solidFill>
              </a:rPr>
              <a:t>異步操作</a:t>
            </a:r>
            <a:endParaRPr>
              <a:solidFill>
                <a:schemeClr val="dk1"/>
              </a:solidFill>
            </a:endParaRPr>
          </a:p>
        </p:txBody>
      </p:sp>
      <p:sp>
        <p:nvSpPr>
          <p:cNvPr id="517" name="Google Shape;517;gf72945a50e_0_280"/>
          <p:cNvSpPr/>
          <p:nvPr/>
        </p:nvSpPr>
        <p:spPr>
          <a:xfrm>
            <a:off x="2520450" y="1728975"/>
            <a:ext cx="2510700" cy="2305500"/>
          </a:xfrm>
          <a:prstGeom prst="roundRect">
            <a:avLst>
              <a:gd fmla="val 16667"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gf72945a50e_0_280"/>
          <p:cNvSpPr/>
          <p:nvPr/>
        </p:nvSpPr>
        <p:spPr>
          <a:xfrm>
            <a:off x="4431325" y="4099875"/>
            <a:ext cx="2510700" cy="970200"/>
          </a:xfrm>
          <a:prstGeom prst="roundRect">
            <a:avLst>
              <a:gd fmla="val 16667"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gf72945a50e_0_280"/>
          <p:cNvSpPr txBox="1"/>
          <p:nvPr/>
        </p:nvSpPr>
        <p:spPr>
          <a:xfrm>
            <a:off x="5187450" y="4747850"/>
            <a:ext cx="562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chemeClr val="dk1"/>
                </a:solidFill>
              </a:rPr>
              <a:t>同步更新</a:t>
            </a:r>
            <a:endParaRPr>
              <a:solidFill>
                <a:schemeClr val="dk1"/>
              </a:solidFill>
            </a:endParaRPr>
          </a:p>
        </p:txBody>
      </p:sp>
      <p:pic>
        <p:nvPicPr>
          <p:cNvPr id="520" name="Google Shape;520;gf72945a50e_0_280"/>
          <p:cNvPicPr preferRelativeResize="0"/>
          <p:nvPr/>
        </p:nvPicPr>
        <p:blipFill>
          <a:blip r:embed="rId5">
            <a:alphaModFix/>
          </a:blip>
          <a:stretch>
            <a:fillRect/>
          </a:stretch>
        </p:blipFill>
        <p:spPr>
          <a:xfrm>
            <a:off x="5591500" y="1544875"/>
            <a:ext cx="3428111" cy="21069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4"/>
          <p:cNvSpPr txBox="1"/>
          <p:nvPr>
            <p:ph type="title"/>
          </p:nvPr>
        </p:nvSpPr>
        <p:spPr>
          <a:xfrm>
            <a:off x="1331640" y="246387"/>
            <a:ext cx="4320480" cy="273876"/>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Clr>
                <a:srgbClr val="13141A"/>
              </a:buClr>
              <a:buSzPts val="1900"/>
              <a:buFont typeface="Arial"/>
              <a:buNone/>
            </a:pPr>
            <a:r>
              <a:rPr lang="en-US"/>
              <a:t>Vue.js 基礎入門</a:t>
            </a:r>
            <a:endParaRPr/>
          </a:p>
        </p:txBody>
      </p:sp>
      <p:sp>
        <p:nvSpPr>
          <p:cNvPr id="83" name="Google Shape;83;p4"/>
          <p:cNvSpPr txBox="1"/>
          <p:nvPr>
            <p:ph idx="1" type="body"/>
          </p:nvPr>
        </p:nvSpPr>
        <p:spPr>
          <a:xfrm>
            <a:off x="1331639" y="548681"/>
            <a:ext cx="4320481" cy="216024"/>
          </a:xfrm>
          <a:prstGeom prst="rect">
            <a:avLst/>
          </a:prstGeom>
          <a:noFill/>
          <a:ln>
            <a:noFill/>
          </a:ln>
        </p:spPr>
        <p:txBody>
          <a:bodyPr anchorCtr="0" anchor="ctr" bIns="0" lIns="36000" spcFirstLastPara="1" rIns="0" wrap="square" tIns="0">
            <a:noAutofit/>
          </a:bodyPr>
          <a:lstStyle/>
          <a:p>
            <a:pPr indent="0" lvl="0" marL="0" rtl="0" algn="l">
              <a:spcBef>
                <a:spcPts val="260"/>
              </a:spcBef>
              <a:spcAft>
                <a:spcPts val="0"/>
              </a:spcAft>
              <a:buClr>
                <a:srgbClr val="888889"/>
              </a:buClr>
              <a:buSzPts val="1300"/>
              <a:buFont typeface="Arial"/>
              <a:buNone/>
            </a:pPr>
            <a:r>
              <a:t/>
            </a:r>
            <a:endParaRPr/>
          </a:p>
        </p:txBody>
      </p:sp>
      <p:sp>
        <p:nvSpPr>
          <p:cNvPr id="84" name="Google Shape;84;p4"/>
          <p:cNvSpPr txBox="1"/>
          <p:nvPr>
            <p:ph idx="12" type="sldNum"/>
          </p:nvPr>
        </p:nvSpPr>
        <p:spPr>
          <a:xfrm>
            <a:off x="8316416" y="6094799"/>
            <a:ext cx="504319" cy="4536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fld id="{00000000-1234-1234-1234-123412341234}" type="slidenum">
              <a:rPr lang="en-US"/>
              <a:t>‹#›</a:t>
            </a:fld>
            <a:endParaRPr/>
          </a:p>
        </p:txBody>
      </p:sp>
      <p:sp>
        <p:nvSpPr>
          <p:cNvPr id="85" name="Google Shape;85;p4"/>
          <p:cNvSpPr txBox="1"/>
          <p:nvPr>
            <p:ph idx="4294967295" type="body"/>
          </p:nvPr>
        </p:nvSpPr>
        <p:spPr>
          <a:xfrm>
            <a:off x="900113" y="1772816"/>
            <a:ext cx="7559675" cy="4248472"/>
          </a:xfrm>
          <a:prstGeom prst="rect">
            <a:avLst/>
          </a:prstGeom>
          <a:noFill/>
          <a:ln>
            <a:noFill/>
          </a:ln>
        </p:spPr>
        <p:txBody>
          <a:bodyPr anchorCtr="0" anchor="t" bIns="45700" lIns="91425" spcFirstLastPara="1" rIns="91425" wrap="square" tIns="45700">
            <a:noAutofit/>
          </a:bodyPr>
          <a:lstStyle/>
          <a:p>
            <a:pPr indent="0" lvl="0" marL="0" rtl="0" algn="l">
              <a:spcBef>
                <a:spcPts val="280"/>
              </a:spcBef>
              <a:spcAft>
                <a:spcPts val="0"/>
              </a:spcAft>
              <a:buNone/>
            </a:pPr>
            <a:r>
              <a:rPr lang="en-US"/>
              <a:t>Vue是一套前端框架，主要目的是讓網頁可以</a:t>
            </a:r>
            <a:r>
              <a:rPr lang="en-US">
                <a:solidFill>
                  <a:srgbClr val="FF0000"/>
                </a:solidFill>
              </a:rPr>
              <a:t>動態Load資料</a:t>
            </a:r>
            <a:r>
              <a:rPr lang="en-US"/>
              <a:t>，有別於傳統靜態的頁面將內容寫死在source code裡面，目前只知道vue跟react一樣有</a:t>
            </a:r>
            <a:r>
              <a:rPr lang="en-US">
                <a:solidFill>
                  <a:srgbClr val="FF0000"/>
                </a:solidFill>
              </a:rPr>
              <a:t>virtual DOM</a:t>
            </a:r>
            <a:r>
              <a:rPr lang="en-US"/>
              <a:t>的架構。</a:t>
            </a:r>
            <a:endParaRPr/>
          </a:p>
          <a:p>
            <a:pPr indent="0" lvl="0" marL="0" rtl="0" algn="l">
              <a:spcBef>
                <a:spcPts val="280"/>
              </a:spcBef>
              <a:spcAft>
                <a:spcPts val="0"/>
              </a:spcAft>
              <a:buNone/>
            </a:pPr>
            <a:r>
              <a:t/>
            </a:r>
            <a:endParaRPr/>
          </a:p>
          <a:p>
            <a:pPr indent="0" lvl="0" marL="0" rtl="0" algn="l">
              <a:spcBef>
                <a:spcPts val="280"/>
              </a:spcBef>
              <a:spcAft>
                <a:spcPts val="0"/>
              </a:spcAft>
              <a:buNone/>
            </a:pPr>
            <a:r>
              <a:rPr lang="en-US"/>
              <a:t>Vue (發音 /vjuː/, like view) 是個發展中的前端框架。 和其他整體性的框架不同，Vue 從底層開始逐漸的擴展。 Vue 的底層核心</a:t>
            </a:r>
            <a:r>
              <a:rPr lang="en-US">
                <a:solidFill>
                  <a:srgbClr val="FF0000"/>
                </a:solidFill>
              </a:rPr>
              <a:t>專注在View</a:t>
            </a:r>
            <a:r>
              <a:rPr lang="en-US"/>
              <a:t>上，可以輕易的和其他library或現有專案整合。 另外使用Vue並整合其他工具也很適合用來寫複雜的一頁式網頁。</a:t>
            </a:r>
            <a:endParaRPr/>
          </a:p>
          <a:p>
            <a:pPr indent="0" lvl="0" marL="0" rtl="0" algn="l">
              <a:spcBef>
                <a:spcPts val="280"/>
              </a:spcBef>
              <a:spcAft>
                <a:spcPts val="0"/>
              </a:spcAft>
              <a:buNone/>
            </a:pPr>
            <a:r>
              <a:t/>
            </a:r>
            <a:endParaRPr/>
          </a:p>
          <a:p>
            <a:pPr indent="0" lvl="0" marL="0" rtl="0" algn="l">
              <a:spcBef>
                <a:spcPts val="280"/>
              </a:spcBef>
              <a:spcAft>
                <a:spcPts val="0"/>
              </a:spcAft>
              <a:buClr>
                <a:srgbClr val="7F7F7F"/>
              </a:buClr>
              <a:buSzPts val="1400"/>
              <a:buNone/>
            </a:pPr>
            <a:r>
              <a:t/>
            </a:r>
            <a:endParaRPr/>
          </a:p>
        </p:txBody>
      </p:sp>
      <p:sp>
        <p:nvSpPr>
          <p:cNvPr id="86" name="Google Shape;86;p4"/>
          <p:cNvSpPr txBox="1"/>
          <p:nvPr>
            <p:ph idx="2" type="body"/>
          </p:nvPr>
        </p:nvSpPr>
        <p:spPr>
          <a:xfrm>
            <a:off x="467544" y="177468"/>
            <a:ext cx="720080" cy="647263"/>
          </a:xfrm>
          <a:prstGeom prst="rect">
            <a:avLst/>
          </a:prstGeom>
          <a:blipFill rotWithShape="1">
            <a:blip r:embed="rId4">
              <a:alphaModFix/>
            </a:blip>
            <a:stretch>
              <a:fillRect b="0" l="0" r="0" t="0"/>
            </a:stretch>
          </a:blip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7EA234"/>
              </a:buClr>
              <a:buSzPts val="3500"/>
              <a:buNone/>
            </a:pPr>
            <a:r>
              <a:rPr lang="en-US"/>
              <a:t>1</a:t>
            </a:r>
            <a:endParaRPr/>
          </a:p>
        </p:txBody>
      </p:sp>
      <p:pic>
        <p:nvPicPr>
          <p:cNvPr descr="Vue.js 新手上路之初體驗筆記- 逍遙雲飛" id="87" name="Google Shape;87;p4"/>
          <p:cNvPicPr preferRelativeResize="0"/>
          <p:nvPr/>
        </p:nvPicPr>
        <p:blipFill>
          <a:blip r:embed="rId5">
            <a:alphaModFix/>
          </a:blip>
          <a:stretch>
            <a:fillRect/>
          </a:stretch>
        </p:blipFill>
        <p:spPr>
          <a:xfrm>
            <a:off x="2245525" y="4001650"/>
            <a:ext cx="4234650" cy="178172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4" name="Shape 524"/>
        <p:cNvGrpSpPr/>
        <p:nvPr/>
      </p:nvGrpSpPr>
      <p:grpSpPr>
        <a:xfrm>
          <a:off x="0" y="0"/>
          <a:ext cx="0" cy="0"/>
          <a:chOff x="0" y="0"/>
          <a:chExt cx="0" cy="0"/>
        </a:xfrm>
      </p:grpSpPr>
      <p:sp>
        <p:nvSpPr>
          <p:cNvPr id="525" name="Google Shape;525;gf72945a50e_0_304"/>
          <p:cNvSpPr txBox="1"/>
          <p:nvPr>
            <p:ph idx="12" type="sldNum"/>
          </p:nvPr>
        </p:nvSpPr>
        <p:spPr>
          <a:xfrm>
            <a:off x="8316416" y="6093296"/>
            <a:ext cx="504000" cy="4530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fld id="{00000000-1234-1234-1234-123412341234}" type="slidenum">
              <a:rPr lang="en-US"/>
              <a:t>‹#›</a:t>
            </a:fld>
            <a:endParaRPr/>
          </a:p>
        </p:txBody>
      </p:sp>
      <p:sp>
        <p:nvSpPr>
          <p:cNvPr id="526" name="Google Shape;526;gf72945a50e_0_304"/>
          <p:cNvSpPr txBox="1"/>
          <p:nvPr/>
        </p:nvSpPr>
        <p:spPr>
          <a:xfrm>
            <a:off x="276100" y="328375"/>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solidFill>
                  <a:srgbClr val="888889"/>
                </a:solidFill>
              </a:rPr>
              <a:t>Vuex</a:t>
            </a:r>
            <a:endParaRPr b="1">
              <a:solidFill>
                <a:srgbClr val="FF0000"/>
              </a:solidFill>
            </a:endParaRPr>
          </a:p>
        </p:txBody>
      </p:sp>
      <p:sp>
        <p:nvSpPr>
          <p:cNvPr id="527" name="Google Shape;527;gf72945a50e_0_304"/>
          <p:cNvSpPr txBox="1"/>
          <p:nvPr/>
        </p:nvSpPr>
        <p:spPr>
          <a:xfrm>
            <a:off x="139350" y="1047975"/>
            <a:ext cx="73371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Vuex 中的数据和 Vue 实例中的 data 遵循相同的规则</a:t>
            </a:r>
            <a:endParaRPr/>
          </a:p>
          <a:p>
            <a:pPr indent="0" lvl="0" marL="0" rtl="0" algn="l">
              <a:spcBef>
                <a:spcPts val="0"/>
              </a:spcBef>
              <a:spcAft>
                <a:spcPts val="0"/>
              </a:spcAft>
              <a:buNone/>
            </a:pPr>
            <a:r>
              <a:t/>
            </a:r>
            <a:endParaRPr/>
          </a:p>
        </p:txBody>
      </p:sp>
      <p:sp>
        <p:nvSpPr>
          <p:cNvPr id="528" name="Google Shape;528;gf72945a50e_0_304"/>
          <p:cNvSpPr txBox="1"/>
          <p:nvPr/>
        </p:nvSpPr>
        <p:spPr>
          <a:xfrm>
            <a:off x="198850" y="650425"/>
            <a:ext cx="5627100" cy="446400"/>
          </a:xfrm>
          <a:prstGeom prst="rect">
            <a:avLst/>
          </a:prstGeom>
          <a:noFill/>
          <a:ln>
            <a:noFill/>
          </a:ln>
        </p:spPr>
        <p:txBody>
          <a:bodyPr anchorCtr="0" anchor="t" bIns="91425" lIns="91425" spcFirstLastPara="1" rIns="91425" wrap="square" tIns="91425">
            <a:spAutoFit/>
          </a:bodyPr>
          <a:lstStyle/>
          <a:p>
            <a:pPr indent="0" lvl="0" marL="0" rtl="0" algn="l">
              <a:lnSpc>
                <a:spcPct val="125000"/>
              </a:lnSpc>
              <a:spcBef>
                <a:spcPts val="1800"/>
              </a:spcBef>
              <a:spcAft>
                <a:spcPts val="1200"/>
              </a:spcAft>
              <a:buNone/>
            </a:pPr>
            <a:r>
              <a:rPr b="1" lang="en-US" sz="1700" u="sng">
                <a:solidFill>
                  <a:srgbClr val="23527C"/>
                </a:solidFill>
                <a:highlight>
                  <a:srgbClr val="FFFFFF"/>
                </a:highlight>
              </a:rPr>
              <a:t>Vuex State？</a:t>
            </a:r>
            <a:endParaRPr/>
          </a:p>
        </p:txBody>
      </p:sp>
      <p:sp>
        <p:nvSpPr>
          <p:cNvPr id="529" name="Google Shape;529;gf72945a50e_0_304"/>
          <p:cNvSpPr txBox="1"/>
          <p:nvPr/>
        </p:nvSpPr>
        <p:spPr>
          <a:xfrm>
            <a:off x="84025" y="1377450"/>
            <a:ext cx="1455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chemeClr val="accent3"/>
                </a:solidFill>
              </a:rPr>
              <a:t>store/index.js</a:t>
            </a:r>
            <a:endParaRPr>
              <a:solidFill>
                <a:schemeClr val="accent3"/>
              </a:solidFill>
            </a:endParaRPr>
          </a:p>
        </p:txBody>
      </p:sp>
      <p:pic>
        <p:nvPicPr>
          <p:cNvPr id="530" name="Google Shape;530;gf72945a50e_0_304"/>
          <p:cNvPicPr preferRelativeResize="0"/>
          <p:nvPr/>
        </p:nvPicPr>
        <p:blipFill>
          <a:blip r:embed="rId4">
            <a:alphaModFix/>
          </a:blip>
          <a:stretch>
            <a:fillRect/>
          </a:stretch>
        </p:blipFill>
        <p:spPr>
          <a:xfrm>
            <a:off x="152400" y="1718300"/>
            <a:ext cx="3589541" cy="4889625"/>
          </a:xfrm>
          <a:prstGeom prst="rect">
            <a:avLst/>
          </a:prstGeom>
          <a:noFill/>
          <a:ln>
            <a:noFill/>
          </a:ln>
        </p:spPr>
      </p:pic>
      <p:pic>
        <p:nvPicPr>
          <p:cNvPr id="531" name="Google Shape;531;gf72945a50e_0_304"/>
          <p:cNvPicPr preferRelativeResize="0"/>
          <p:nvPr/>
        </p:nvPicPr>
        <p:blipFill>
          <a:blip r:embed="rId5">
            <a:alphaModFix/>
          </a:blip>
          <a:stretch>
            <a:fillRect/>
          </a:stretch>
        </p:blipFill>
        <p:spPr>
          <a:xfrm>
            <a:off x="3845523" y="3478275"/>
            <a:ext cx="3222424" cy="3129650"/>
          </a:xfrm>
          <a:prstGeom prst="rect">
            <a:avLst/>
          </a:prstGeom>
          <a:noFill/>
          <a:ln>
            <a:noFill/>
          </a:ln>
        </p:spPr>
      </p:pic>
      <p:sp>
        <p:nvSpPr>
          <p:cNvPr id="532" name="Google Shape;532;gf72945a50e_0_304"/>
          <p:cNvSpPr txBox="1"/>
          <p:nvPr/>
        </p:nvSpPr>
        <p:spPr>
          <a:xfrm>
            <a:off x="3844200" y="3146050"/>
            <a:ext cx="1455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chemeClr val="accent3"/>
                </a:solidFill>
              </a:rPr>
              <a:t>父層script</a:t>
            </a:r>
            <a:endParaRPr>
              <a:solidFill>
                <a:schemeClr val="accent3"/>
              </a:solidFill>
            </a:endParaRPr>
          </a:p>
        </p:txBody>
      </p:sp>
      <p:pic>
        <p:nvPicPr>
          <p:cNvPr id="533" name="Google Shape;533;gf72945a50e_0_304"/>
          <p:cNvPicPr preferRelativeResize="0"/>
          <p:nvPr/>
        </p:nvPicPr>
        <p:blipFill>
          <a:blip r:embed="rId6">
            <a:alphaModFix/>
          </a:blip>
          <a:stretch>
            <a:fillRect/>
          </a:stretch>
        </p:blipFill>
        <p:spPr>
          <a:xfrm>
            <a:off x="3908025" y="2063575"/>
            <a:ext cx="2823811" cy="1168725"/>
          </a:xfrm>
          <a:prstGeom prst="rect">
            <a:avLst/>
          </a:prstGeom>
          <a:noFill/>
          <a:ln>
            <a:noFill/>
          </a:ln>
        </p:spPr>
      </p:pic>
      <p:sp>
        <p:nvSpPr>
          <p:cNvPr id="534" name="Google Shape;534;gf72945a50e_0_304"/>
          <p:cNvSpPr txBox="1"/>
          <p:nvPr/>
        </p:nvSpPr>
        <p:spPr>
          <a:xfrm>
            <a:off x="3844200" y="1520450"/>
            <a:ext cx="1455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chemeClr val="accent3"/>
                </a:solidFill>
              </a:rPr>
              <a:t>父層HTML</a:t>
            </a:r>
            <a:endParaRPr>
              <a:solidFill>
                <a:schemeClr val="accent3"/>
              </a:solidFill>
            </a:endParaRPr>
          </a:p>
        </p:txBody>
      </p:sp>
      <p:sp>
        <p:nvSpPr>
          <p:cNvPr id="535" name="Google Shape;535;gf72945a50e_0_304"/>
          <p:cNvSpPr/>
          <p:nvPr/>
        </p:nvSpPr>
        <p:spPr>
          <a:xfrm>
            <a:off x="4067350" y="5744300"/>
            <a:ext cx="2009100" cy="863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gf72945a50e_0_304"/>
          <p:cNvSpPr/>
          <p:nvPr/>
        </p:nvSpPr>
        <p:spPr>
          <a:xfrm>
            <a:off x="4067350" y="4333625"/>
            <a:ext cx="2009100" cy="4464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37" name="Google Shape;537;gf72945a50e_0_304"/>
          <p:cNvPicPr preferRelativeResize="0"/>
          <p:nvPr/>
        </p:nvPicPr>
        <p:blipFill>
          <a:blip r:embed="rId7">
            <a:alphaModFix/>
          </a:blip>
          <a:stretch>
            <a:fillRect/>
          </a:stretch>
        </p:blipFill>
        <p:spPr>
          <a:xfrm>
            <a:off x="6788299" y="2240486"/>
            <a:ext cx="2227722" cy="660875"/>
          </a:xfrm>
          <a:prstGeom prst="rect">
            <a:avLst/>
          </a:prstGeom>
          <a:noFill/>
          <a:ln>
            <a:noFill/>
          </a:ln>
        </p:spPr>
      </p:pic>
      <p:sp>
        <p:nvSpPr>
          <p:cNvPr id="538" name="Google Shape;538;gf72945a50e_0_304"/>
          <p:cNvSpPr txBox="1"/>
          <p:nvPr/>
        </p:nvSpPr>
        <p:spPr>
          <a:xfrm>
            <a:off x="6788300" y="1751925"/>
            <a:ext cx="1455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chemeClr val="accent3"/>
                </a:solidFill>
              </a:rPr>
              <a:t>畫面呈現</a:t>
            </a:r>
            <a:endParaRPr>
              <a:solidFill>
                <a:schemeClr val="accent3"/>
              </a:solidFill>
            </a:endParaRPr>
          </a:p>
        </p:txBody>
      </p:sp>
      <p:sp>
        <p:nvSpPr>
          <p:cNvPr id="539" name="Google Shape;539;gf72945a50e_0_304"/>
          <p:cNvSpPr/>
          <p:nvPr/>
        </p:nvSpPr>
        <p:spPr>
          <a:xfrm flipH="1" rot="10800000">
            <a:off x="321850" y="3064300"/>
            <a:ext cx="2009100" cy="2015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gf72945a50e_0_304"/>
          <p:cNvSpPr txBox="1"/>
          <p:nvPr/>
        </p:nvSpPr>
        <p:spPr>
          <a:xfrm>
            <a:off x="7116800" y="3478250"/>
            <a:ext cx="1948200" cy="169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關鍵字：</a:t>
            </a:r>
            <a:endParaRPr/>
          </a:p>
          <a:p>
            <a:pPr indent="0" lvl="0" marL="0" rtl="0" algn="l">
              <a:spcBef>
                <a:spcPts val="0"/>
              </a:spcBef>
              <a:spcAft>
                <a:spcPts val="0"/>
              </a:spcAft>
              <a:buNone/>
            </a:pPr>
            <a:r>
              <a:rPr lang="en-US"/>
              <a:t>state:</a:t>
            </a:r>
            <a:endParaRPr/>
          </a:p>
          <a:p>
            <a:pPr indent="0" lvl="0" marL="0" rtl="0" algn="l">
              <a:spcBef>
                <a:spcPts val="0"/>
              </a:spcBef>
              <a:spcAft>
                <a:spcPts val="0"/>
              </a:spcAft>
              <a:buNone/>
            </a:pPr>
            <a:r>
              <a:rPr lang="en-US"/>
              <a:t>this.$store.</a:t>
            </a:r>
            <a:r>
              <a:rPr lang="en-US">
                <a:solidFill>
                  <a:schemeClr val="dk1"/>
                </a:solidFill>
              </a:rPr>
              <a:t>state</a:t>
            </a:r>
            <a:r>
              <a:rPr lang="en-US"/>
              <a:t>.XXX</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mutation:</a:t>
            </a:r>
            <a:endParaRPr/>
          </a:p>
          <a:p>
            <a:pPr indent="0" lvl="0" marL="0" rtl="0" algn="l">
              <a:spcBef>
                <a:spcPts val="0"/>
              </a:spcBef>
              <a:spcAft>
                <a:spcPts val="0"/>
              </a:spcAft>
              <a:buNone/>
            </a:pPr>
            <a:r>
              <a:rPr lang="en-US"/>
              <a:t>this.$store.</a:t>
            </a:r>
            <a:r>
              <a:rPr lang="en-US">
                <a:solidFill>
                  <a:schemeClr val="dk1"/>
                </a:solidFill>
              </a:rPr>
              <a:t>commit</a:t>
            </a:r>
            <a:r>
              <a:rPr lang="en-US"/>
              <a:t>(“functionName”)</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4" name="Shape 544"/>
        <p:cNvGrpSpPr/>
        <p:nvPr/>
      </p:nvGrpSpPr>
      <p:grpSpPr>
        <a:xfrm>
          <a:off x="0" y="0"/>
          <a:ext cx="0" cy="0"/>
          <a:chOff x="0" y="0"/>
          <a:chExt cx="0" cy="0"/>
        </a:xfrm>
      </p:grpSpPr>
      <p:sp>
        <p:nvSpPr>
          <p:cNvPr id="545" name="Google Shape;545;gf72945a50e_0_328"/>
          <p:cNvSpPr txBox="1"/>
          <p:nvPr>
            <p:ph idx="12" type="sldNum"/>
          </p:nvPr>
        </p:nvSpPr>
        <p:spPr>
          <a:xfrm>
            <a:off x="8316416" y="6093296"/>
            <a:ext cx="504000" cy="4530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fld id="{00000000-1234-1234-1234-123412341234}" type="slidenum">
              <a:rPr lang="en-US"/>
              <a:t>‹#›</a:t>
            </a:fld>
            <a:endParaRPr/>
          </a:p>
        </p:txBody>
      </p:sp>
      <p:sp>
        <p:nvSpPr>
          <p:cNvPr id="546" name="Google Shape;546;gf72945a50e_0_328"/>
          <p:cNvSpPr txBox="1"/>
          <p:nvPr/>
        </p:nvSpPr>
        <p:spPr>
          <a:xfrm>
            <a:off x="276100" y="328375"/>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solidFill>
                  <a:srgbClr val="888889"/>
                </a:solidFill>
              </a:rPr>
              <a:t>Vuex</a:t>
            </a:r>
            <a:endParaRPr b="1">
              <a:solidFill>
                <a:srgbClr val="FF0000"/>
              </a:solidFill>
            </a:endParaRPr>
          </a:p>
        </p:txBody>
      </p:sp>
      <p:sp>
        <p:nvSpPr>
          <p:cNvPr id="547" name="Google Shape;547;gf72945a50e_0_328"/>
          <p:cNvSpPr txBox="1"/>
          <p:nvPr/>
        </p:nvSpPr>
        <p:spPr>
          <a:xfrm>
            <a:off x="198850" y="917363"/>
            <a:ext cx="90048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当一个组件需要获取</a:t>
            </a:r>
            <a:r>
              <a:rPr lang="en-US">
                <a:solidFill>
                  <a:schemeClr val="dk1"/>
                </a:solidFill>
              </a:rPr>
              <a:t>多个状态</a:t>
            </a:r>
            <a:r>
              <a:rPr lang="en-US"/>
              <a:t>的时候，将这些状态都声明为计算属性会有些重复和冗余。为了解决这个问题，我们</a:t>
            </a:r>
            <a:r>
              <a:rPr lang="en-US">
                <a:solidFill>
                  <a:schemeClr val="dk1"/>
                </a:solidFill>
              </a:rPr>
              <a:t>可以使用 mapState 辅助函数</a:t>
            </a:r>
            <a:r>
              <a:rPr lang="en-US"/>
              <a:t>帮助我们生成</a:t>
            </a:r>
            <a:r>
              <a:rPr lang="en-US">
                <a:solidFill>
                  <a:schemeClr val="dk1"/>
                </a:solidFill>
              </a:rPr>
              <a:t>计算属性</a:t>
            </a:r>
            <a:endParaRPr>
              <a:solidFill>
                <a:schemeClr val="dk1"/>
              </a:solidFill>
            </a:endParaRPr>
          </a:p>
          <a:p>
            <a:pPr indent="0" lvl="0" marL="0" rtl="0" algn="l">
              <a:spcBef>
                <a:spcPts val="0"/>
              </a:spcBef>
              <a:spcAft>
                <a:spcPts val="0"/>
              </a:spcAft>
              <a:buNone/>
            </a:pPr>
            <a:r>
              <a:t/>
            </a:r>
            <a:endParaRPr/>
          </a:p>
        </p:txBody>
      </p:sp>
      <p:sp>
        <p:nvSpPr>
          <p:cNvPr id="548" name="Google Shape;548;gf72945a50e_0_328"/>
          <p:cNvSpPr txBox="1"/>
          <p:nvPr/>
        </p:nvSpPr>
        <p:spPr>
          <a:xfrm>
            <a:off x="198850" y="650425"/>
            <a:ext cx="5627100" cy="446400"/>
          </a:xfrm>
          <a:prstGeom prst="rect">
            <a:avLst/>
          </a:prstGeom>
          <a:noFill/>
          <a:ln>
            <a:noFill/>
          </a:ln>
        </p:spPr>
        <p:txBody>
          <a:bodyPr anchorCtr="0" anchor="t" bIns="91425" lIns="91425" spcFirstLastPara="1" rIns="91425" wrap="square" tIns="91425">
            <a:spAutoFit/>
          </a:bodyPr>
          <a:lstStyle/>
          <a:p>
            <a:pPr indent="0" lvl="0" marL="0" rtl="0" algn="l">
              <a:lnSpc>
                <a:spcPct val="125000"/>
              </a:lnSpc>
              <a:spcBef>
                <a:spcPts val="1800"/>
              </a:spcBef>
              <a:spcAft>
                <a:spcPts val="1200"/>
              </a:spcAft>
              <a:buNone/>
            </a:pPr>
            <a:r>
              <a:rPr b="1" lang="en-US" sz="1700" u="sng">
                <a:solidFill>
                  <a:srgbClr val="23527C"/>
                </a:solidFill>
                <a:highlight>
                  <a:srgbClr val="FFFFFF"/>
                </a:highlight>
              </a:rPr>
              <a:t>Vuex State？-mapState 辅助函数</a:t>
            </a:r>
            <a:endParaRPr/>
          </a:p>
        </p:txBody>
      </p:sp>
      <p:sp>
        <p:nvSpPr>
          <p:cNvPr id="549" name="Google Shape;549;gf72945a50e_0_328"/>
          <p:cNvSpPr txBox="1"/>
          <p:nvPr/>
        </p:nvSpPr>
        <p:spPr>
          <a:xfrm>
            <a:off x="84025" y="1377450"/>
            <a:ext cx="1455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chemeClr val="accent3"/>
                </a:solidFill>
              </a:rPr>
              <a:t>store/index.js</a:t>
            </a:r>
            <a:endParaRPr>
              <a:solidFill>
                <a:schemeClr val="accent3"/>
              </a:solidFill>
            </a:endParaRPr>
          </a:p>
        </p:txBody>
      </p:sp>
      <p:pic>
        <p:nvPicPr>
          <p:cNvPr id="550" name="Google Shape;550;gf72945a50e_0_328"/>
          <p:cNvPicPr preferRelativeResize="0"/>
          <p:nvPr/>
        </p:nvPicPr>
        <p:blipFill>
          <a:blip r:embed="rId4">
            <a:alphaModFix/>
          </a:blip>
          <a:stretch>
            <a:fillRect/>
          </a:stretch>
        </p:blipFill>
        <p:spPr>
          <a:xfrm>
            <a:off x="152400" y="1718300"/>
            <a:ext cx="3589541" cy="4889625"/>
          </a:xfrm>
          <a:prstGeom prst="rect">
            <a:avLst/>
          </a:prstGeom>
          <a:noFill/>
          <a:ln>
            <a:noFill/>
          </a:ln>
        </p:spPr>
      </p:pic>
      <p:pic>
        <p:nvPicPr>
          <p:cNvPr id="551" name="Google Shape;551;gf72945a50e_0_328"/>
          <p:cNvPicPr preferRelativeResize="0"/>
          <p:nvPr/>
        </p:nvPicPr>
        <p:blipFill>
          <a:blip r:embed="rId5">
            <a:alphaModFix/>
          </a:blip>
          <a:stretch>
            <a:fillRect/>
          </a:stretch>
        </p:blipFill>
        <p:spPr>
          <a:xfrm>
            <a:off x="3845523" y="3478275"/>
            <a:ext cx="3222424" cy="3129650"/>
          </a:xfrm>
          <a:prstGeom prst="rect">
            <a:avLst/>
          </a:prstGeom>
          <a:noFill/>
          <a:ln>
            <a:noFill/>
          </a:ln>
        </p:spPr>
      </p:pic>
      <p:sp>
        <p:nvSpPr>
          <p:cNvPr id="552" name="Google Shape;552;gf72945a50e_0_328"/>
          <p:cNvSpPr txBox="1"/>
          <p:nvPr/>
        </p:nvSpPr>
        <p:spPr>
          <a:xfrm>
            <a:off x="3844200" y="2969150"/>
            <a:ext cx="1455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chemeClr val="accent3"/>
                </a:solidFill>
              </a:rPr>
              <a:t>父層script</a:t>
            </a:r>
            <a:endParaRPr>
              <a:solidFill>
                <a:schemeClr val="accent3"/>
              </a:solidFill>
            </a:endParaRPr>
          </a:p>
        </p:txBody>
      </p:sp>
      <p:pic>
        <p:nvPicPr>
          <p:cNvPr id="553" name="Google Shape;553;gf72945a50e_0_328"/>
          <p:cNvPicPr preferRelativeResize="0"/>
          <p:nvPr/>
        </p:nvPicPr>
        <p:blipFill>
          <a:blip r:embed="rId6">
            <a:alphaModFix/>
          </a:blip>
          <a:stretch>
            <a:fillRect/>
          </a:stretch>
        </p:blipFill>
        <p:spPr>
          <a:xfrm>
            <a:off x="3853225" y="1937438"/>
            <a:ext cx="2823811" cy="1168725"/>
          </a:xfrm>
          <a:prstGeom prst="rect">
            <a:avLst/>
          </a:prstGeom>
          <a:noFill/>
          <a:ln>
            <a:noFill/>
          </a:ln>
        </p:spPr>
      </p:pic>
      <p:sp>
        <p:nvSpPr>
          <p:cNvPr id="554" name="Google Shape;554;gf72945a50e_0_328"/>
          <p:cNvSpPr txBox="1"/>
          <p:nvPr/>
        </p:nvSpPr>
        <p:spPr>
          <a:xfrm>
            <a:off x="3844200" y="1520450"/>
            <a:ext cx="1455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chemeClr val="accent3"/>
                </a:solidFill>
              </a:rPr>
              <a:t>父層HTML</a:t>
            </a:r>
            <a:endParaRPr>
              <a:solidFill>
                <a:schemeClr val="accent3"/>
              </a:solidFill>
            </a:endParaRPr>
          </a:p>
        </p:txBody>
      </p:sp>
      <p:sp>
        <p:nvSpPr>
          <p:cNvPr id="555" name="Google Shape;555;gf72945a50e_0_328"/>
          <p:cNvSpPr/>
          <p:nvPr/>
        </p:nvSpPr>
        <p:spPr>
          <a:xfrm>
            <a:off x="4067350" y="5744300"/>
            <a:ext cx="2009100" cy="863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gf72945a50e_0_328"/>
          <p:cNvSpPr/>
          <p:nvPr/>
        </p:nvSpPr>
        <p:spPr>
          <a:xfrm>
            <a:off x="4067350" y="4333625"/>
            <a:ext cx="2009100" cy="4464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57" name="Google Shape;557;gf72945a50e_0_328"/>
          <p:cNvPicPr preferRelativeResize="0"/>
          <p:nvPr/>
        </p:nvPicPr>
        <p:blipFill>
          <a:blip r:embed="rId7">
            <a:alphaModFix/>
          </a:blip>
          <a:stretch>
            <a:fillRect/>
          </a:stretch>
        </p:blipFill>
        <p:spPr>
          <a:xfrm>
            <a:off x="6788299" y="2240486"/>
            <a:ext cx="2227722" cy="660875"/>
          </a:xfrm>
          <a:prstGeom prst="rect">
            <a:avLst/>
          </a:prstGeom>
          <a:noFill/>
          <a:ln>
            <a:noFill/>
          </a:ln>
        </p:spPr>
      </p:pic>
      <p:sp>
        <p:nvSpPr>
          <p:cNvPr id="558" name="Google Shape;558;gf72945a50e_0_328"/>
          <p:cNvSpPr txBox="1"/>
          <p:nvPr/>
        </p:nvSpPr>
        <p:spPr>
          <a:xfrm>
            <a:off x="6788300" y="1751925"/>
            <a:ext cx="1455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chemeClr val="accent3"/>
                </a:solidFill>
              </a:rPr>
              <a:t>畫面呈現</a:t>
            </a:r>
            <a:endParaRPr>
              <a:solidFill>
                <a:schemeClr val="accent3"/>
              </a:solidFill>
            </a:endParaRPr>
          </a:p>
        </p:txBody>
      </p:sp>
      <p:sp>
        <p:nvSpPr>
          <p:cNvPr id="559" name="Google Shape;559;gf72945a50e_0_328"/>
          <p:cNvSpPr/>
          <p:nvPr/>
        </p:nvSpPr>
        <p:spPr>
          <a:xfrm flipH="1" rot="10800000">
            <a:off x="321850" y="3064300"/>
            <a:ext cx="2009100" cy="2015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gf72945a50e_0_328"/>
          <p:cNvSpPr txBox="1"/>
          <p:nvPr/>
        </p:nvSpPr>
        <p:spPr>
          <a:xfrm>
            <a:off x="7171525" y="4327775"/>
            <a:ext cx="21093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關鍵字： </a:t>
            </a:r>
            <a:endParaRPr/>
          </a:p>
          <a:p>
            <a:pPr indent="0" lvl="0" marL="0" rtl="0" algn="l">
              <a:spcBef>
                <a:spcPts val="0"/>
              </a:spcBef>
              <a:spcAft>
                <a:spcPts val="0"/>
              </a:spcAft>
              <a:buNone/>
            </a:pPr>
            <a:r>
              <a:rPr lang="en-US">
                <a:solidFill>
                  <a:schemeClr val="dk1"/>
                </a:solidFill>
              </a:rPr>
              <a:t>...mapState(["state名"])</a:t>
            </a:r>
            <a:endParaRPr>
              <a:solidFill>
                <a:schemeClr val="dk1"/>
              </a:solidFill>
            </a:endParaRPr>
          </a:p>
        </p:txBody>
      </p:sp>
      <p:sp>
        <p:nvSpPr>
          <p:cNvPr id="561" name="Google Shape;561;gf72945a50e_0_328"/>
          <p:cNvSpPr txBox="1"/>
          <p:nvPr/>
        </p:nvSpPr>
        <p:spPr>
          <a:xfrm>
            <a:off x="6604825" y="3682225"/>
            <a:ext cx="3222300" cy="3924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US" sz="1350">
                <a:solidFill>
                  <a:srgbClr val="D4D4D4"/>
                </a:solidFill>
                <a:highlight>
                  <a:srgbClr val="1E1E1E"/>
                </a:highlight>
                <a:latin typeface="Courier New"/>
                <a:ea typeface="Courier New"/>
                <a:cs typeface="Courier New"/>
                <a:sym typeface="Courier New"/>
              </a:rPr>
              <a:t>...</a:t>
            </a:r>
            <a:r>
              <a:rPr b="1" lang="en-US" sz="1350">
                <a:solidFill>
                  <a:srgbClr val="DCDCAA"/>
                </a:solidFill>
                <a:highlight>
                  <a:srgbClr val="1E1E1E"/>
                </a:highlight>
                <a:latin typeface="Courier New"/>
                <a:ea typeface="Courier New"/>
                <a:cs typeface="Courier New"/>
                <a:sym typeface="Courier New"/>
              </a:rPr>
              <a:t>mapState</a:t>
            </a:r>
            <a:r>
              <a:rPr b="1" lang="en-US" sz="1350">
                <a:solidFill>
                  <a:srgbClr val="D4D4D4"/>
                </a:solidFill>
                <a:highlight>
                  <a:srgbClr val="1E1E1E"/>
                </a:highlight>
                <a:latin typeface="Courier New"/>
                <a:ea typeface="Courier New"/>
                <a:cs typeface="Courier New"/>
                <a:sym typeface="Courier New"/>
              </a:rPr>
              <a:t>([</a:t>
            </a:r>
            <a:r>
              <a:rPr b="1" lang="en-US" sz="1350">
                <a:solidFill>
                  <a:srgbClr val="CE9178"/>
                </a:solidFill>
                <a:highlight>
                  <a:srgbClr val="1E1E1E"/>
                </a:highlight>
                <a:latin typeface="Courier New"/>
                <a:ea typeface="Courier New"/>
                <a:cs typeface="Courier New"/>
                <a:sym typeface="Courier New"/>
              </a:rPr>
              <a:t>"count"</a:t>
            </a:r>
            <a:r>
              <a:rPr b="1" lang="en-US" sz="1350">
                <a:solidFill>
                  <a:srgbClr val="D4D4D4"/>
                </a:solidFill>
                <a:highlight>
                  <a:srgbClr val="1E1E1E"/>
                </a:highlight>
                <a:latin typeface="Courier New"/>
                <a:ea typeface="Courier New"/>
                <a:cs typeface="Courier New"/>
                <a:sym typeface="Courier New"/>
              </a:rPr>
              <a:t>]),</a:t>
            </a:r>
            <a:endParaRPr b="1" sz="1350">
              <a:solidFill>
                <a:srgbClr val="D4D4D4"/>
              </a:solidFill>
              <a:highlight>
                <a:srgbClr val="1E1E1E"/>
              </a:highlight>
              <a:latin typeface="Courier New"/>
              <a:ea typeface="Courier New"/>
              <a:cs typeface="Courier New"/>
              <a:sym typeface="Courier New"/>
            </a:endParaRPr>
          </a:p>
        </p:txBody>
      </p:sp>
      <p:sp>
        <p:nvSpPr>
          <p:cNvPr id="562" name="Google Shape;562;gf72945a50e_0_328"/>
          <p:cNvSpPr txBox="1"/>
          <p:nvPr/>
        </p:nvSpPr>
        <p:spPr>
          <a:xfrm>
            <a:off x="6138050" y="4074625"/>
            <a:ext cx="56271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200" u="sng">
                <a:solidFill>
                  <a:schemeClr val="dk1"/>
                </a:solidFill>
              </a:rPr>
              <a:t>展開語法搭配mapState輔助函數取代</a:t>
            </a:r>
            <a:endParaRPr sz="1200" u="sng">
              <a:solidFill>
                <a:schemeClr val="dk1"/>
              </a:solidFill>
            </a:endParaRPr>
          </a:p>
        </p:txBody>
      </p:sp>
      <p:cxnSp>
        <p:nvCxnSpPr>
          <p:cNvPr id="563" name="Google Shape;563;gf72945a50e_0_328"/>
          <p:cNvCxnSpPr/>
          <p:nvPr/>
        </p:nvCxnSpPr>
        <p:spPr>
          <a:xfrm flipH="1">
            <a:off x="5920100" y="3946775"/>
            <a:ext cx="654600" cy="381000"/>
          </a:xfrm>
          <a:prstGeom prst="straightConnector1">
            <a:avLst/>
          </a:prstGeom>
          <a:noFill/>
          <a:ln cap="flat" cmpd="sng" w="19050">
            <a:solidFill>
              <a:schemeClr val="dk1"/>
            </a:solidFill>
            <a:prstDash val="solid"/>
            <a:round/>
            <a:headEnd len="med" w="med" type="none"/>
            <a:tailEnd len="med" w="med" type="triangle"/>
          </a:ln>
        </p:spPr>
      </p:cxnSp>
      <p:sp>
        <p:nvSpPr>
          <p:cNvPr id="564" name="Google Shape;564;gf72945a50e_0_328"/>
          <p:cNvSpPr txBox="1"/>
          <p:nvPr/>
        </p:nvSpPr>
        <p:spPr>
          <a:xfrm>
            <a:off x="3765125" y="3213288"/>
            <a:ext cx="3000000" cy="3462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US" sz="1050">
                <a:solidFill>
                  <a:srgbClr val="C586C0"/>
                </a:solidFill>
                <a:highlight>
                  <a:srgbClr val="1E1E1E"/>
                </a:highlight>
                <a:latin typeface="Courier New"/>
                <a:ea typeface="Courier New"/>
                <a:cs typeface="Courier New"/>
                <a:sym typeface="Courier New"/>
              </a:rPr>
              <a:t>import</a:t>
            </a:r>
            <a:r>
              <a:rPr b="1" lang="en-US" sz="1050">
                <a:solidFill>
                  <a:srgbClr val="D4D4D4"/>
                </a:solidFill>
                <a:highlight>
                  <a:srgbClr val="1E1E1E"/>
                </a:highlight>
                <a:latin typeface="Courier New"/>
                <a:ea typeface="Courier New"/>
                <a:cs typeface="Courier New"/>
                <a:sym typeface="Courier New"/>
              </a:rPr>
              <a:t> { </a:t>
            </a:r>
            <a:r>
              <a:rPr b="1" lang="en-US" sz="1050">
                <a:solidFill>
                  <a:srgbClr val="9CDCFE"/>
                </a:solidFill>
                <a:highlight>
                  <a:srgbClr val="1E1E1E"/>
                </a:highlight>
                <a:latin typeface="Courier New"/>
                <a:ea typeface="Courier New"/>
                <a:cs typeface="Courier New"/>
                <a:sym typeface="Courier New"/>
              </a:rPr>
              <a:t>mapState</a:t>
            </a:r>
            <a:r>
              <a:rPr b="1" lang="en-US" sz="1050">
                <a:solidFill>
                  <a:srgbClr val="D4D4D4"/>
                </a:solidFill>
                <a:highlight>
                  <a:srgbClr val="1E1E1E"/>
                </a:highlight>
                <a:latin typeface="Courier New"/>
                <a:ea typeface="Courier New"/>
                <a:cs typeface="Courier New"/>
                <a:sym typeface="Courier New"/>
              </a:rPr>
              <a:t> } </a:t>
            </a:r>
            <a:r>
              <a:rPr b="1" lang="en-US" sz="1050">
                <a:solidFill>
                  <a:srgbClr val="C586C0"/>
                </a:solidFill>
                <a:highlight>
                  <a:srgbClr val="1E1E1E"/>
                </a:highlight>
                <a:latin typeface="Courier New"/>
                <a:ea typeface="Courier New"/>
                <a:cs typeface="Courier New"/>
                <a:sym typeface="Courier New"/>
              </a:rPr>
              <a:t>from</a:t>
            </a:r>
            <a:r>
              <a:rPr b="1" lang="en-US" sz="1050">
                <a:solidFill>
                  <a:srgbClr val="D4D4D4"/>
                </a:solidFill>
                <a:highlight>
                  <a:srgbClr val="1E1E1E"/>
                </a:highlight>
                <a:latin typeface="Courier New"/>
                <a:ea typeface="Courier New"/>
                <a:cs typeface="Courier New"/>
                <a:sym typeface="Courier New"/>
              </a:rPr>
              <a:t> </a:t>
            </a:r>
            <a:r>
              <a:rPr b="1" lang="en-US" sz="1050">
                <a:solidFill>
                  <a:srgbClr val="CE9178"/>
                </a:solidFill>
                <a:highlight>
                  <a:srgbClr val="1E1E1E"/>
                </a:highlight>
                <a:latin typeface="Courier New"/>
                <a:ea typeface="Courier New"/>
                <a:cs typeface="Courier New"/>
                <a:sym typeface="Courier New"/>
              </a:rPr>
              <a:t>"vuex"</a:t>
            </a:r>
            <a:r>
              <a:rPr b="1" lang="en-US" sz="1050">
                <a:solidFill>
                  <a:srgbClr val="D4D4D4"/>
                </a:solidFill>
                <a:highlight>
                  <a:srgbClr val="1E1E1E"/>
                </a:highlight>
                <a:latin typeface="Courier New"/>
                <a:ea typeface="Courier New"/>
                <a:cs typeface="Courier New"/>
                <a:sym typeface="Courier New"/>
              </a:rPr>
              <a:t>;</a:t>
            </a:r>
            <a:endParaRPr b="1" sz="1050">
              <a:solidFill>
                <a:srgbClr val="D4D4D4"/>
              </a:solidFill>
              <a:highlight>
                <a:srgbClr val="1E1E1E"/>
              </a:highlight>
              <a:latin typeface="Courier New"/>
              <a:ea typeface="Courier New"/>
              <a:cs typeface="Courier New"/>
              <a:sym typeface="Courier New"/>
            </a:endParaRPr>
          </a:p>
        </p:txBody>
      </p:sp>
      <p:sp>
        <p:nvSpPr>
          <p:cNvPr id="565" name="Google Shape;565;gf72945a50e_0_328"/>
          <p:cNvSpPr txBox="1"/>
          <p:nvPr/>
        </p:nvSpPr>
        <p:spPr>
          <a:xfrm>
            <a:off x="6466275" y="3107138"/>
            <a:ext cx="56271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200" u="sng">
                <a:solidFill>
                  <a:schemeClr val="dk1"/>
                </a:solidFill>
              </a:rPr>
              <a:t>記得import </a:t>
            </a:r>
            <a:r>
              <a:rPr lang="en-US" sz="1200" u="sng">
                <a:solidFill>
                  <a:schemeClr val="dk1"/>
                </a:solidFill>
              </a:rPr>
              <a:t>mapState輔助函數</a:t>
            </a:r>
            <a:endParaRPr sz="1200" u="sng">
              <a:solidFill>
                <a:schemeClr val="dk1"/>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9" name="Shape 569"/>
        <p:cNvGrpSpPr/>
        <p:nvPr/>
      </p:nvGrpSpPr>
      <p:grpSpPr>
        <a:xfrm>
          <a:off x="0" y="0"/>
          <a:ext cx="0" cy="0"/>
          <a:chOff x="0" y="0"/>
          <a:chExt cx="0" cy="0"/>
        </a:xfrm>
      </p:grpSpPr>
      <p:pic>
        <p:nvPicPr>
          <p:cNvPr id="570" name="Google Shape;570;gf72945a50e_0_360"/>
          <p:cNvPicPr preferRelativeResize="0"/>
          <p:nvPr/>
        </p:nvPicPr>
        <p:blipFill>
          <a:blip r:embed="rId3">
            <a:alphaModFix/>
          </a:blip>
          <a:stretch>
            <a:fillRect/>
          </a:stretch>
        </p:blipFill>
        <p:spPr>
          <a:xfrm>
            <a:off x="3276112" y="3281687"/>
            <a:ext cx="3146701" cy="3450063"/>
          </a:xfrm>
          <a:prstGeom prst="rect">
            <a:avLst/>
          </a:prstGeom>
          <a:noFill/>
          <a:ln>
            <a:noFill/>
          </a:ln>
        </p:spPr>
      </p:pic>
      <p:sp>
        <p:nvSpPr>
          <p:cNvPr id="571" name="Google Shape;571;gf72945a50e_0_360"/>
          <p:cNvSpPr txBox="1"/>
          <p:nvPr>
            <p:ph idx="12" type="sldNum"/>
          </p:nvPr>
        </p:nvSpPr>
        <p:spPr>
          <a:xfrm>
            <a:off x="8316416" y="6093296"/>
            <a:ext cx="504000" cy="453000"/>
          </a:xfrm>
          <a:prstGeom prst="rect">
            <a:avLst/>
          </a:prstGeom>
          <a:blipFill rotWithShape="1">
            <a:blip r:embed="rId4">
              <a:alphaModFix/>
            </a:blip>
            <a:stretch>
              <a:fillRect b="0" l="0" r="0" t="0"/>
            </a:stretch>
          </a:blip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fld id="{00000000-1234-1234-1234-123412341234}" type="slidenum">
              <a:rPr lang="en-US"/>
              <a:t>‹#›</a:t>
            </a:fld>
            <a:endParaRPr/>
          </a:p>
        </p:txBody>
      </p:sp>
      <p:sp>
        <p:nvSpPr>
          <p:cNvPr id="572" name="Google Shape;572;gf72945a50e_0_360"/>
          <p:cNvSpPr txBox="1"/>
          <p:nvPr/>
        </p:nvSpPr>
        <p:spPr>
          <a:xfrm>
            <a:off x="276100" y="328375"/>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solidFill>
                  <a:srgbClr val="888889"/>
                </a:solidFill>
              </a:rPr>
              <a:t>Vuex</a:t>
            </a:r>
            <a:endParaRPr b="1">
              <a:solidFill>
                <a:srgbClr val="FF0000"/>
              </a:solidFill>
            </a:endParaRPr>
          </a:p>
        </p:txBody>
      </p:sp>
      <p:sp>
        <p:nvSpPr>
          <p:cNvPr id="573" name="Google Shape;573;gf72945a50e_0_360"/>
          <p:cNvSpPr txBox="1"/>
          <p:nvPr/>
        </p:nvSpPr>
        <p:spPr>
          <a:xfrm>
            <a:off x="139350" y="1047975"/>
            <a:ext cx="73371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 store 中的 state 中</a:t>
            </a:r>
            <a:r>
              <a:rPr lang="en-US">
                <a:solidFill>
                  <a:schemeClr val="dk1"/>
                </a:solidFill>
              </a:rPr>
              <a:t>派生出一些状态</a:t>
            </a:r>
            <a:r>
              <a:rPr lang="en-US"/>
              <a:t>，例如对列表进行过滤并计数</a:t>
            </a:r>
            <a:endParaRPr/>
          </a:p>
          <a:p>
            <a:pPr indent="0" lvl="0" marL="0" rtl="0" algn="l">
              <a:spcBef>
                <a:spcPts val="0"/>
              </a:spcBef>
              <a:spcAft>
                <a:spcPts val="0"/>
              </a:spcAft>
              <a:buNone/>
            </a:pPr>
            <a:r>
              <a:t/>
            </a:r>
            <a:endParaRPr/>
          </a:p>
        </p:txBody>
      </p:sp>
      <p:sp>
        <p:nvSpPr>
          <p:cNvPr id="574" name="Google Shape;574;gf72945a50e_0_360"/>
          <p:cNvSpPr txBox="1"/>
          <p:nvPr/>
        </p:nvSpPr>
        <p:spPr>
          <a:xfrm>
            <a:off x="198850" y="650425"/>
            <a:ext cx="5627100" cy="446400"/>
          </a:xfrm>
          <a:prstGeom prst="rect">
            <a:avLst/>
          </a:prstGeom>
          <a:noFill/>
          <a:ln>
            <a:noFill/>
          </a:ln>
        </p:spPr>
        <p:txBody>
          <a:bodyPr anchorCtr="0" anchor="t" bIns="91425" lIns="91425" spcFirstLastPara="1" rIns="91425" wrap="square" tIns="91425">
            <a:spAutoFit/>
          </a:bodyPr>
          <a:lstStyle/>
          <a:p>
            <a:pPr indent="0" lvl="0" marL="0" rtl="0" algn="l">
              <a:lnSpc>
                <a:spcPct val="125000"/>
              </a:lnSpc>
              <a:spcBef>
                <a:spcPts val="1800"/>
              </a:spcBef>
              <a:spcAft>
                <a:spcPts val="1200"/>
              </a:spcAft>
              <a:buNone/>
            </a:pPr>
            <a:r>
              <a:rPr b="1" lang="en-US" sz="1700" u="sng">
                <a:solidFill>
                  <a:srgbClr val="23527C"/>
                </a:solidFill>
                <a:highlight>
                  <a:srgbClr val="FFFFFF"/>
                </a:highlight>
              </a:rPr>
              <a:t>Vuex Getters？</a:t>
            </a:r>
            <a:endParaRPr/>
          </a:p>
        </p:txBody>
      </p:sp>
      <p:sp>
        <p:nvSpPr>
          <p:cNvPr id="575" name="Google Shape;575;gf72945a50e_0_360"/>
          <p:cNvSpPr txBox="1"/>
          <p:nvPr/>
        </p:nvSpPr>
        <p:spPr>
          <a:xfrm>
            <a:off x="84025" y="1377450"/>
            <a:ext cx="1455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chemeClr val="accent3"/>
                </a:solidFill>
              </a:rPr>
              <a:t>store/index.js</a:t>
            </a:r>
            <a:endParaRPr>
              <a:solidFill>
                <a:schemeClr val="accent3"/>
              </a:solidFill>
            </a:endParaRPr>
          </a:p>
        </p:txBody>
      </p:sp>
      <p:sp>
        <p:nvSpPr>
          <p:cNvPr id="576" name="Google Shape;576;gf72945a50e_0_360"/>
          <p:cNvSpPr txBox="1"/>
          <p:nvPr/>
        </p:nvSpPr>
        <p:spPr>
          <a:xfrm>
            <a:off x="3209200" y="2969150"/>
            <a:ext cx="1455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chemeClr val="accent3"/>
                </a:solidFill>
              </a:rPr>
              <a:t>父層script</a:t>
            </a:r>
            <a:endParaRPr>
              <a:solidFill>
                <a:schemeClr val="accent3"/>
              </a:solidFill>
            </a:endParaRPr>
          </a:p>
        </p:txBody>
      </p:sp>
      <p:sp>
        <p:nvSpPr>
          <p:cNvPr id="577" name="Google Shape;577;gf72945a50e_0_360"/>
          <p:cNvSpPr txBox="1"/>
          <p:nvPr/>
        </p:nvSpPr>
        <p:spPr>
          <a:xfrm>
            <a:off x="3209200" y="1377450"/>
            <a:ext cx="1455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chemeClr val="accent3"/>
                </a:solidFill>
              </a:rPr>
              <a:t>父層HTML</a:t>
            </a:r>
            <a:endParaRPr>
              <a:solidFill>
                <a:schemeClr val="accent3"/>
              </a:solidFill>
            </a:endParaRPr>
          </a:p>
        </p:txBody>
      </p:sp>
      <p:sp>
        <p:nvSpPr>
          <p:cNvPr id="578" name="Google Shape;578;gf72945a50e_0_360"/>
          <p:cNvSpPr/>
          <p:nvPr/>
        </p:nvSpPr>
        <p:spPr>
          <a:xfrm>
            <a:off x="3403050" y="4036075"/>
            <a:ext cx="2422800" cy="10671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gf72945a50e_0_360"/>
          <p:cNvSpPr txBox="1"/>
          <p:nvPr/>
        </p:nvSpPr>
        <p:spPr>
          <a:xfrm>
            <a:off x="6459550" y="1585850"/>
            <a:ext cx="1455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chemeClr val="accent3"/>
                </a:solidFill>
              </a:rPr>
              <a:t>畫面呈現</a:t>
            </a:r>
            <a:endParaRPr>
              <a:solidFill>
                <a:schemeClr val="accent3"/>
              </a:solidFill>
            </a:endParaRPr>
          </a:p>
        </p:txBody>
      </p:sp>
      <p:grpSp>
        <p:nvGrpSpPr>
          <p:cNvPr id="580" name="Google Shape;580;gf72945a50e_0_360"/>
          <p:cNvGrpSpPr/>
          <p:nvPr/>
        </p:nvGrpSpPr>
        <p:grpSpPr>
          <a:xfrm>
            <a:off x="139350" y="1710550"/>
            <a:ext cx="2858825" cy="5097459"/>
            <a:chOff x="139350" y="1710550"/>
            <a:chExt cx="2858825" cy="5097459"/>
          </a:xfrm>
        </p:grpSpPr>
        <p:pic>
          <p:nvPicPr>
            <p:cNvPr id="581" name="Google Shape;581;gf72945a50e_0_360"/>
            <p:cNvPicPr preferRelativeResize="0"/>
            <p:nvPr/>
          </p:nvPicPr>
          <p:blipFill>
            <a:blip r:embed="rId5">
              <a:alphaModFix/>
            </a:blip>
            <a:stretch>
              <a:fillRect/>
            </a:stretch>
          </p:blipFill>
          <p:spPr>
            <a:xfrm>
              <a:off x="139350" y="1710550"/>
              <a:ext cx="2858825" cy="5097459"/>
            </a:xfrm>
            <a:prstGeom prst="rect">
              <a:avLst/>
            </a:prstGeom>
            <a:noFill/>
            <a:ln>
              <a:noFill/>
            </a:ln>
          </p:spPr>
        </p:pic>
        <p:sp>
          <p:nvSpPr>
            <p:cNvPr id="582" name="Google Shape;582;gf72945a50e_0_360"/>
            <p:cNvSpPr/>
            <p:nvPr/>
          </p:nvSpPr>
          <p:spPr>
            <a:xfrm flipH="1" rot="10800000">
              <a:off x="186525" y="3780900"/>
              <a:ext cx="2764500" cy="19341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3" name="Google Shape;583;gf72945a50e_0_360"/>
          <p:cNvSpPr txBox="1"/>
          <p:nvPr/>
        </p:nvSpPr>
        <p:spPr>
          <a:xfrm>
            <a:off x="6526750" y="3839300"/>
            <a:ext cx="24894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關鍵字： </a:t>
            </a:r>
            <a:endParaRPr/>
          </a:p>
          <a:p>
            <a:pPr indent="0" lvl="0" marL="0" rtl="0" algn="l">
              <a:spcBef>
                <a:spcPts val="0"/>
              </a:spcBef>
              <a:spcAft>
                <a:spcPts val="0"/>
              </a:spcAft>
              <a:buNone/>
            </a:pPr>
            <a:r>
              <a:rPr lang="en-US">
                <a:solidFill>
                  <a:schemeClr val="dk1"/>
                </a:solidFill>
              </a:rPr>
              <a:t>this.$store.getters</a:t>
            </a:r>
            <a:r>
              <a:rPr lang="en-US"/>
              <a:t>.xxxABC</a:t>
            </a:r>
            <a:endParaRPr sz="1150">
              <a:solidFill>
                <a:srgbClr val="9CDCFE"/>
              </a:solidFill>
              <a:highlight>
                <a:srgbClr val="1E1E1E"/>
              </a:highlight>
              <a:latin typeface="Courier New"/>
              <a:ea typeface="Courier New"/>
              <a:cs typeface="Courier New"/>
              <a:sym typeface="Courier New"/>
            </a:endParaRPr>
          </a:p>
          <a:p>
            <a:pPr indent="0" lvl="0" marL="0" rtl="0" algn="l">
              <a:spcBef>
                <a:spcPts val="0"/>
              </a:spcBef>
              <a:spcAft>
                <a:spcPts val="0"/>
              </a:spcAft>
              <a:buNone/>
            </a:pPr>
            <a:r>
              <a:t/>
            </a:r>
            <a:endParaRPr>
              <a:solidFill>
                <a:schemeClr val="dk1"/>
              </a:solidFill>
            </a:endParaRPr>
          </a:p>
        </p:txBody>
      </p:sp>
      <p:pic>
        <p:nvPicPr>
          <p:cNvPr id="584" name="Google Shape;584;gf72945a50e_0_360"/>
          <p:cNvPicPr preferRelativeResize="0"/>
          <p:nvPr/>
        </p:nvPicPr>
        <p:blipFill>
          <a:blip r:embed="rId6">
            <a:alphaModFix/>
          </a:blip>
          <a:stretch>
            <a:fillRect/>
          </a:stretch>
        </p:blipFill>
        <p:spPr>
          <a:xfrm>
            <a:off x="3267672" y="1685662"/>
            <a:ext cx="2608663" cy="1261413"/>
          </a:xfrm>
          <a:prstGeom prst="rect">
            <a:avLst/>
          </a:prstGeom>
          <a:noFill/>
          <a:ln>
            <a:noFill/>
          </a:ln>
        </p:spPr>
      </p:pic>
      <p:pic>
        <p:nvPicPr>
          <p:cNvPr id="585" name="Google Shape;585;gf72945a50e_0_360"/>
          <p:cNvPicPr preferRelativeResize="0"/>
          <p:nvPr/>
        </p:nvPicPr>
        <p:blipFill>
          <a:blip r:embed="rId7">
            <a:alphaModFix/>
          </a:blip>
          <a:stretch>
            <a:fillRect/>
          </a:stretch>
        </p:blipFill>
        <p:spPr>
          <a:xfrm>
            <a:off x="6459538" y="2044675"/>
            <a:ext cx="2623819" cy="1518175"/>
          </a:xfrm>
          <a:prstGeom prst="rect">
            <a:avLst/>
          </a:prstGeom>
          <a:noFill/>
          <a:ln>
            <a:noFill/>
          </a:ln>
        </p:spPr>
      </p:pic>
      <p:cxnSp>
        <p:nvCxnSpPr>
          <p:cNvPr id="586" name="Google Shape;586;gf72945a50e_0_360"/>
          <p:cNvCxnSpPr/>
          <p:nvPr/>
        </p:nvCxnSpPr>
        <p:spPr>
          <a:xfrm rot="10800000">
            <a:off x="2256725" y="5197150"/>
            <a:ext cx="244200" cy="879300"/>
          </a:xfrm>
          <a:prstGeom prst="straightConnector1">
            <a:avLst/>
          </a:prstGeom>
          <a:noFill/>
          <a:ln cap="flat" cmpd="sng" w="19050">
            <a:solidFill>
              <a:schemeClr val="dk1"/>
            </a:solidFill>
            <a:prstDash val="solid"/>
            <a:round/>
            <a:headEnd len="med" w="med" type="none"/>
            <a:tailEnd len="med" w="med" type="triangle"/>
          </a:ln>
        </p:spPr>
      </p:cxnSp>
      <p:sp>
        <p:nvSpPr>
          <p:cNvPr id="587" name="Google Shape;587;gf72945a50e_0_360"/>
          <p:cNvSpPr txBox="1"/>
          <p:nvPr/>
        </p:nvSpPr>
        <p:spPr>
          <a:xfrm>
            <a:off x="1464450" y="6012000"/>
            <a:ext cx="1615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chemeClr val="dk1"/>
                </a:solidFill>
              </a:rPr>
              <a:t>可使用第二參數</a:t>
            </a:r>
            <a:endParaRPr sz="1150">
              <a:solidFill>
                <a:srgbClr val="9CDCFE"/>
              </a:solidFill>
              <a:highlight>
                <a:srgbClr val="1E1E1E"/>
              </a:highlight>
              <a:latin typeface="Courier New"/>
              <a:ea typeface="Courier New"/>
              <a:cs typeface="Courier New"/>
              <a:sym typeface="Courier New"/>
            </a:endParaRPr>
          </a:p>
          <a:p>
            <a:pPr indent="0" lvl="0" marL="0" rtl="0" algn="l">
              <a:spcBef>
                <a:spcPts val="0"/>
              </a:spcBef>
              <a:spcAft>
                <a:spcPts val="0"/>
              </a:spcAft>
              <a:buNone/>
            </a:pPr>
            <a:r>
              <a:t/>
            </a:r>
            <a:endParaRPr>
              <a:solidFill>
                <a:schemeClr val="dk1"/>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1" name="Shape 591"/>
        <p:cNvGrpSpPr/>
        <p:nvPr/>
      </p:nvGrpSpPr>
      <p:grpSpPr>
        <a:xfrm>
          <a:off x="0" y="0"/>
          <a:ext cx="0" cy="0"/>
          <a:chOff x="0" y="0"/>
          <a:chExt cx="0" cy="0"/>
        </a:xfrm>
      </p:grpSpPr>
      <p:pic>
        <p:nvPicPr>
          <p:cNvPr id="592" name="Google Shape;592;gf72945a50e_0_388"/>
          <p:cNvPicPr preferRelativeResize="0"/>
          <p:nvPr/>
        </p:nvPicPr>
        <p:blipFill>
          <a:blip r:embed="rId3">
            <a:alphaModFix/>
          </a:blip>
          <a:stretch>
            <a:fillRect/>
          </a:stretch>
        </p:blipFill>
        <p:spPr>
          <a:xfrm>
            <a:off x="3345554" y="3434075"/>
            <a:ext cx="3077270" cy="3373924"/>
          </a:xfrm>
          <a:prstGeom prst="rect">
            <a:avLst/>
          </a:prstGeom>
          <a:noFill/>
          <a:ln>
            <a:noFill/>
          </a:ln>
        </p:spPr>
      </p:pic>
      <p:sp>
        <p:nvSpPr>
          <p:cNvPr id="593" name="Google Shape;593;gf72945a50e_0_388"/>
          <p:cNvSpPr txBox="1"/>
          <p:nvPr>
            <p:ph idx="12" type="sldNum"/>
          </p:nvPr>
        </p:nvSpPr>
        <p:spPr>
          <a:xfrm>
            <a:off x="8316416" y="6093296"/>
            <a:ext cx="504000" cy="453000"/>
          </a:xfrm>
          <a:prstGeom prst="rect">
            <a:avLst/>
          </a:prstGeom>
          <a:blipFill rotWithShape="1">
            <a:blip r:embed="rId4">
              <a:alphaModFix/>
            </a:blip>
            <a:stretch>
              <a:fillRect b="0" l="0" r="0" t="0"/>
            </a:stretch>
          </a:blip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fld id="{00000000-1234-1234-1234-123412341234}" type="slidenum">
              <a:rPr lang="en-US"/>
              <a:t>‹#›</a:t>
            </a:fld>
            <a:endParaRPr/>
          </a:p>
        </p:txBody>
      </p:sp>
      <p:sp>
        <p:nvSpPr>
          <p:cNvPr id="594" name="Google Shape;594;gf72945a50e_0_388"/>
          <p:cNvSpPr txBox="1"/>
          <p:nvPr/>
        </p:nvSpPr>
        <p:spPr>
          <a:xfrm>
            <a:off x="276100" y="328375"/>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solidFill>
                  <a:srgbClr val="888889"/>
                </a:solidFill>
              </a:rPr>
              <a:t>Vuex</a:t>
            </a:r>
            <a:endParaRPr b="1">
              <a:solidFill>
                <a:srgbClr val="FF0000"/>
              </a:solidFill>
            </a:endParaRPr>
          </a:p>
        </p:txBody>
      </p:sp>
      <p:sp>
        <p:nvSpPr>
          <p:cNvPr id="595" name="Google Shape;595;gf72945a50e_0_388"/>
          <p:cNvSpPr txBox="1"/>
          <p:nvPr/>
        </p:nvSpPr>
        <p:spPr>
          <a:xfrm>
            <a:off x="139350" y="1047975"/>
            <a:ext cx="73371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chemeClr val="dk1"/>
                </a:solidFill>
              </a:rPr>
              <a:t>mapGetters</a:t>
            </a:r>
            <a:r>
              <a:rPr lang="en-US"/>
              <a:t> 辅助函数仅仅是将 store 中的 </a:t>
            </a:r>
            <a:r>
              <a:rPr lang="en-US">
                <a:solidFill>
                  <a:schemeClr val="dk1"/>
                </a:solidFill>
              </a:rPr>
              <a:t>getter 映射到局部计算属性</a:t>
            </a:r>
            <a:endParaRPr>
              <a:solidFill>
                <a:schemeClr val="dk1"/>
              </a:solidFill>
            </a:endParaRPr>
          </a:p>
          <a:p>
            <a:pPr indent="0" lvl="0" marL="0" rtl="0" algn="l">
              <a:spcBef>
                <a:spcPts val="0"/>
              </a:spcBef>
              <a:spcAft>
                <a:spcPts val="0"/>
              </a:spcAft>
              <a:buNone/>
            </a:pPr>
            <a:r>
              <a:t/>
            </a:r>
            <a:endParaRPr/>
          </a:p>
        </p:txBody>
      </p:sp>
      <p:sp>
        <p:nvSpPr>
          <p:cNvPr id="596" name="Google Shape;596;gf72945a50e_0_388"/>
          <p:cNvSpPr txBox="1"/>
          <p:nvPr/>
        </p:nvSpPr>
        <p:spPr>
          <a:xfrm>
            <a:off x="198850" y="650425"/>
            <a:ext cx="5627100" cy="446400"/>
          </a:xfrm>
          <a:prstGeom prst="rect">
            <a:avLst/>
          </a:prstGeom>
          <a:noFill/>
          <a:ln>
            <a:noFill/>
          </a:ln>
        </p:spPr>
        <p:txBody>
          <a:bodyPr anchorCtr="0" anchor="t" bIns="91425" lIns="91425" spcFirstLastPara="1" rIns="91425" wrap="square" tIns="91425">
            <a:spAutoFit/>
          </a:bodyPr>
          <a:lstStyle/>
          <a:p>
            <a:pPr indent="0" lvl="0" marL="0" rtl="0" algn="l">
              <a:lnSpc>
                <a:spcPct val="125000"/>
              </a:lnSpc>
              <a:spcBef>
                <a:spcPts val="1800"/>
              </a:spcBef>
              <a:spcAft>
                <a:spcPts val="1200"/>
              </a:spcAft>
              <a:buNone/>
            </a:pPr>
            <a:r>
              <a:rPr b="1" lang="en-US" sz="1700" u="sng">
                <a:solidFill>
                  <a:srgbClr val="23527C"/>
                </a:solidFill>
                <a:highlight>
                  <a:srgbClr val="FFFFFF"/>
                </a:highlight>
              </a:rPr>
              <a:t>Vuex Getters？-mapGetters</a:t>
            </a:r>
            <a:r>
              <a:rPr b="1" lang="en-US" sz="1700" u="sng">
                <a:solidFill>
                  <a:srgbClr val="23527C"/>
                </a:solidFill>
                <a:highlight>
                  <a:srgbClr val="FFFFFF"/>
                </a:highlight>
              </a:rPr>
              <a:t>輔助函數</a:t>
            </a:r>
            <a:endParaRPr/>
          </a:p>
        </p:txBody>
      </p:sp>
      <p:sp>
        <p:nvSpPr>
          <p:cNvPr id="597" name="Google Shape;597;gf72945a50e_0_388"/>
          <p:cNvSpPr txBox="1"/>
          <p:nvPr/>
        </p:nvSpPr>
        <p:spPr>
          <a:xfrm>
            <a:off x="84025" y="1377450"/>
            <a:ext cx="1455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chemeClr val="accent3"/>
                </a:solidFill>
              </a:rPr>
              <a:t>store/index.js</a:t>
            </a:r>
            <a:endParaRPr>
              <a:solidFill>
                <a:schemeClr val="accent3"/>
              </a:solidFill>
            </a:endParaRPr>
          </a:p>
        </p:txBody>
      </p:sp>
      <p:sp>
        <p:nvSpPr>
          <p:cNvPr id="598" name="Google Shape;598;gf72945a50e_0_388"/>
          <p:cNvSpPr txBox="1"/>
          <p:nvPr/>
        </p:nvSpPr>
        <p:spPr>
          <a:xfrm>
            <a:off x="3844200" y="2969150"/>
            <a:ext cx="1455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chemeClr val="accent3"/>
                </a:solidFill>
              </a:rPr>
              <a:t>父層script</a:t>
            </a:r>
            <a:endParaRPr>
              <a:solidFill>
                <a:schemeClr val="accent3"/>
              </a:solidFill>
            </a:endParaRPr>
          </a:p>
        </p:txBody>
      </p:sp>
      <p:sp>
        <p:nvSpPr>
          <p:cNvPr id="599" name="Google Shape;599;gf72945a50e_0_388"/>
          <p:cNvSpPr txBox="1"/>
          <p:nvPr/>
        </p:nvSpPr>
        <p:spPr>
          <a:xfrm>
            <a:off x="3844200" y="1520450"/>
            <a:ext cx="1455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chemeClr val="accent3"/>
                </a:solidFill>
              </a:rPr>
              <a:t>父層HTML</a:t>
            </a:r>
            <a:endParaRPr>
              <a:solidFill>
                <a:schemeClr val="accent3"/>
              </a:solidFill>
            </a:endParaRPr>
          </a:p>
        </p:txBody>
      </p:sp>
      <p:sp>
        <p:nvSpPr>
          <p:cNvPr id="600" name="Google Shape;600;gf72945a50e_0_388"/>
          <p:cNvSpPr/>
          <p:nvPr/>
        </p:nvSpPr>
        <p:spPr>
          <a:xfrm>
            <a:off x="3409450" y="4249625"/>
            <a:ext cx="2510700" cy="9378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01" name="Google Shape;601;gf72945a50e_0_388"/>
          <p:cNvPicPr preferRelativeResize="0"/>
          <p:nvPr/>
        </p:nvPicPr>
        <p:blipFill>
          <a:blip r:embed="rId5">
            <a:alphaModFix/>
          </a:blip>
          <a:stretch>
            <a:fillRect/>
          </a:stretch>
        </p:blipFill>
        <p:spPr>
          <a:xfrm>
            <a:off x="6788299" y="2240486"/>
            <a:ext cx="2227722" cy="660875"/>
          </a:xfrm>
          <a:prstGeom prst="rect">
            <a:avLst/>
          </a:prstGeom>
          <a:noFill/>
          <a:ln>
            <a:noFill/>
          </a:ln>
        </p:spPr>
      </p:pic>
      <p:sp>
        <p:nvSpPr>
          <p:cNvPr id="602" name="Google Shape;602;gf72945a50e_0_388"/>
          <p:cNvSpPr txBox="1"/>
          <p:nvPr/>
        </p:nvSpPr>
        <p:spPr>
          <a:xfrm>
            <a:off x="6788300" y="1751925"/>
            <a:ext cx="1455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chemeClr val="accent3"/>
                </a:solidFill>
              </a:rPr>
              <a:t>畫面呈現</a:t>
            </a:r>
            <a:endParaRPr>
              <a:solidFill>
                <a:schemeClr val="accent3"/>
              </a:solidFill>
            </a:endParaRPr>
          </a:p>
        </p:txBody>
      </p:sp>
      <p:sp>
        <p:nvSpPr>
          <p:cNvPr id="603" name="Google Shape;603;gf72945a50e_0_388"/>
          <p:cNvSpPr txBox="1"/>
          <p:nvPr/>
        </p:nvSpPr>
        <p:spPr>
          <a:xfrm>
            <a:off x="6535200" y="4717450"/>
            <a:ext cx="2608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關鍵字： </a:t>
            </a:r>
            <a:endParaRPr/>
          </a:p>
          <a:p>
            <a:pPr indent="0" lvl="0" marL="0" rtl="0" algn="l">
              <a:spcBef>
                <a:spcPts val="0"/>
              </a:spcBef>
              <a:spcAft>
                <a:spcPts val="0"/>
              </a:spcAft>
              <a:buNone/>
            </a:pPr>
            <a:r>
              <a:rPr lang="en-US">
                <a:solidFill>
                  <a:schemeClr val="dk1"/>
                </a:solidFill>
              </a:rPr>
              <a:t>...mapGetters(["getters名"])</a:t>
            </a:r>
            <a:endParaRPr>
              <a:solidFill>
                <a:schemeClr val="dk1"/>
              </a:solidFill>
            </a:endParaRPr>
          </a:p>
        </p:txBody>
      </p:sp>
      <p:sp>
        <p:nvSpPr>
          <p:cNvPr id="604" name="Google Shape;604;gf72945a50e_0_388"/>
          <p:cNvSpPr txBox="1"/>
          <p:nvPr/>
        </p:nvSpPr>
        <p:spPr>
          <a:xfrm>
            <a:off x="5109300" y="3620850"/>
            <a:ext cx="4893600" cy="3771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US" sz="1250">
                <a:solidFill>
                  <a:srgbClr val="D4D4D4"/>
                </a:solidFill>
                <a:highlight>
                  <a:srgbClr val="1E1E1E"/>
                </a:highlight>
                <a:latin typeface="Courier New"/>
                <a:ea typeface="Courier New"/>
                <a:cs typeface="Courier New"/>
                <a:sym typeface="Courier New"/>
              </a:rPr>
              <a:t>...</a:t>
            </a:r>
            <a:r>
              <a:rPr b="1" lang="en-US" sz="1250">
                <a:solidFill>
                  <a:srgbClr val="DCDCAA"/>
                </a:solidFill>
                <a:highlight>
                  <a:srgbClr val="1E1E1E"/>
                </a:highlight>
                <a:latin typeface="Courier New"/>
                <a:ea typeface="Courier New"/>
                <a:cs typeface="Courier New"/>
                <a:sym typeface="Courier New"/>
              </a:rPr>
              <a:t>mapGetters</a:t>
            </a:r>
            <a:r>
              <a:rPr b="1" lang="en-US" sz="1250">
                <a:solidFill>
                  <a:srgbClr val="D4D4D4"/>
                </a:solidFill>
                <a:highlight>
                  <a:srgbClr val="1E1E1E"/>
                </a:highlight>
                <a:latin typeface="Courier New"/>
                <a:ea typeface="Courier New"/>
                <a:cs typeface="Courier New"/>
                <a:sym typeface="Courier New"/>
              </a:rPr>
              <a:t>([</a:t>
            </a:r>
            <a:r>
              <a:rPr b="1" lang="en-US" sz="1250">
                <a:solidFill>
                  <a:srgbClr val="CE9178"/>
                </a:solidFill>
                <a:highlight>
                  <a:srgbClr val="1E1E1E"/>
                </a:highlight>
                <a:latin typeface="Courier New"/>
                <a:ea typeface="Courier New"/>
                <a:cs typeface="Courier New"/>
                <a:sym typeface="Courier New"/>
              </a:rPr>
              <a:t>"newName"</a:t>
            </a:r>
            <a:r>
              <a:rPr b="1" lang="en-US" sz="1250">
                <a:solidFill>
                  <a:srgbClr val="D4D4D4"/>
                </a:solidFill>
                <a:highlight>
                  <a:srgbClr val="1E1E1E"/>
                </a:highlight>
                <a:latin typeface="Courier New"/>
                <a:ea typeface="Courier New"/>
                <a:cs typeface="Courier New"/>
                <a:sym typeface="Courier New"/>
              </a:rPr>
              <a:t>, </a:t>
            </a:r>
            <a:r>
              <a:rPr b="1" lang="en-US" sz="1250">
                <a:solidFill>
                  <a:srgbClr val="CE9178"/>
                </a:solidFill>
                <a:highlight>
                  <a:srgbClr val="1E1E1E"/>
                </a:highlight>
                <a:latin typeface="Courier New"/>
                <a:ea typeface="Courier New"/>
                <a:cs typeface="Courier New"/>
                <a:sym typeface="Courier New"/>
              </a:rPr>
              <a:t>"anotherName"</a:t>
            </a:r>
            <a:r>
              <a:rPr b="1" lang="en-US" sz="1250">
                <a:solidFill>
                  <a:srgbClr val="D4D4D4"/>
                </a:solidFill>
                <a:highlight>
                  <a:srgbClr val="1E1E1E"/>
                </a:highlight>
                <a:latin typeface="Courier New"/>
                <a:ea typeface="Courier New"/>
                <a:cs typeface="Courier New"/>
                <a:sym typeface="Courier New"/>
              </a:rPr>
              <a:t>])</a:t>
            </a:r>
            <a:endParaRPr b="1" sz="1450">
              <a:solidFill>
                <a:srgbClr val="D4D4D4"/>
              </a:solidFill>
              <a:highlight>
                <a:srgbClr val="1E1E1E"/>
              </a:highlight>
              <a:latin typeface="Courier New"/>
              <a:ea typeface="Courier New"/>
              <a:cs typeface="Courier New"/>
              <a:sym typeface="Courier New"/>
            </a:endParaRPr>
          </a:p>
        </p:txBody>
      </p:sp>
      <p:sp>
        <p:nvSpPr>
          <p:cNvPr id="605" name="Google Shape;605;gf72945a50e_0_388"/>
          <p:cNvSpPr txBox="1"/>
          <p:nvPr/>
        </p:nvSpPr>
        <p:spPr>
          <a:xfrm>
            <a:off x="6138050" y="4074625"/>
            <a:ext cx="56271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200" u="sng">
                <a:solidFill>
                  <a:schemeClr val="dk1"/>
                </a:solidFill>
              </a:rPr>
              <a:t>展開語法搭配mapGetters輔助函數取代</a:t>
            </a:r>
            <a:endParaRPr sz="1200" u="sng">
              <a:solidFill>
                <a:schemeClr val="dk1"/>
              </a:solidFill>
            </a:endParaRPr>
          </a:p>
        </p:txBody>
      </p:sp>
      <p:cxnSp>
        <p:nvCxnSpPr>
          <p:cNvPr id="606" name="Google Shape;606;gf72945a50e_0_388"/>
          <p:cNvCxnSpPr/>
          <p:nvPr/>
        </p:nvCxnSpPr>
        <p:spPr>
          <a:xfrm flipH="1">
            <a:off x="5920025" y="3956550"/>
            <a:ext cx="390900" cy="371100"/>
          </a:xfrm>
          <a:prstGeom prst="straightConnector1">
            <a:avLst/>
          </a:prstGeom>
          <a:noFill/>
          <a:ln cap="flat" cmpd="sng" w="19050">
            <a:solidFill>
              <a:schemeClr val="dk1"/>
            </a:solidFill>
            <a:prstDash val="solid"/>
            <a:round/>
            <a:headEnd len="med" w="med" type="none"/>
            <a:tailEnd len="med" w="med" type="triangle"/>
          </a:ln>
        </p:spPr>
      </p:cxnSp>
      <p:sp>
        <p:nvSpPr>
          <p:cNvPr id="607" name="Google Shape;607;gf72945a50e_0_388"/>
          <p:cNvSpPr txBox="1"/>
          <p:nvPr/>
        </p:nvSpPr>
        <p:spPr>
          <a:xfrm>
            <a:off x="3765125" y="3213288"/>
            <a:ext cx="3000000" cy="3462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US" sz="1050">
                <a:solidFill>
                  <a:srgbClr val="C586C0"/>
                </a:solidFill>
                <a:highlight>
                  <a:srgbClr val="1E1E1E"/>
                </a:highlight>
                <a:latin typeface="Courier New"/>
                <a:ea typeface="Courier New"/>
                <a:cs typeface="Courier New"/>
                <a:sym typeface="Courier New"/>
              </a:rPr>
              <a:t>import</a:t>
            </a:r>
            <a:r>
              <a:rPr b="1" lang="en-US" sz="1050">
                <a:solidFill>
                  <a:srgbClr val="D4D4D4"/>
                </a:solidFill>
                <a:highlight>
                  <a:srgbClr val="1E1E1E"/>
                </a:highlight>
                <a:latin typeface="Courier New"/>
                <a:ea typeface="Courier New"/>
                <a:cs typeface="Courier New"/>
                <a:sym typeface="Courier New"/>
              </a:rPr>
              <a:t> { </a:t>
            </a:r>
            <a:r>
              <a:rPr b="1" lang="en-US" sz="1050">
                <a:solidFill>
                  <a:srgbClr val="9CDCFE"/>
                </a:solidFill>
                <a:highlight>
                  <a:srgbClr val="1E1E1E"/>
                </a:highlight>
                <a:latin typeface="Courier New"/>
                <a:ea typeface="Courier New"/>
                <a:cs typeface="Courier New"/>
                <a:sym typeface="Courier New"/>
              </a:rPr>
              <a:t>mapGetters</a:t>
            </a:r>
            <a:r>
              <a:rPr b="1" lang="en-US" sz="1050">
                <a:solidFill>
                  <a:srgbClr val="D4D4D4"/>
                </a:solidFill>
                <a:highlight>
                  <a:srgbClr val="1E1E1E"/>
                </a:highlight>
                <a:latin typeface="Courier New"/>
                <a:ea typeface="Courier New"/>
                <a:cs typeface="Courier New"/>
                <a:sym typeface="Courier New"/>
              </a:rPr>
              <a:t> } </a:t>
            </a:r>
            <a:r>
              <a:rPr b="1" lang="en-US" sz="1050">
                <a:solidFill>
                  <a:srgbClr val="C586C0"/>
                </a:solidFill>
                <a:highlight>
                  <a:srgbClr val="1E1E1E"/>
                </a:highlight>
                <a:latin typeface="Courier New"/>
                <a:ea typeface="Courier New"/>
                <a:cs typeface="Courier New"/>
                <a:sym typeface="Courier New"/>
              </a:rPr>
              <a:t>from</a:t>
            </a:r>
            <a:r>
              <a:rPr b="1" lang="en-US" sz="1050">
                <a:solidFill>
                  <a:srgbClr val="D4D4D4"/>
                </a:solidFill>
                <a:highlight>
                  <a:srgbClr val="1E1E1E"/>
                </a:highlight>
                <a:latin typeface="Courier New"/>
                <a:ea typeface="Courier New"/>
                <a:cs typeface="Courier New"/>
                <a:sym typeface="Courier New"/>
              </a:rPr>
              <a:t> </a:t>
            </a:r>
            <a:r>
              <a:rPr b="1" lang="en-US" sz="1050">
                <a:solidFill>
                  <a:srgbClr val="CE9178"/>
                </a:solidFill>
                <a:highlight>
                  <a:srgbClr val="1E1E1E"/>
                </a:highlight>
                <a:latin typeface="Courier New"/>
                <a:ea typeface="Courier New"/>
                <a:cs typeface="Courier New"/>
                <a:sym typeface="Courier New"/>
              </a:rPr>
              <a:t>"vuex"</a:t>
            </a:r>
            <a:r>
              <a:rPr b="1" lang="en-US" sz="1050">
                <a:solidFill>
                  <a:srgbClr val="D4D4D4"/>
                </a:solidFill>
                <a:highlight>
                  <a:srgbClr val="1E1E1E"/>
                </a:highlight>
                <a:latin typeface="Courier New"/>
                <a:ea typeface="Courier New"/>
                <a:cs typeface="Courier New"/>
                <a:sym typeface="Courier New"/>
              </a:rPr>
              <a:t>;</a:t>
            </a:r>
            <a:endParaRPr b="1" sz="1050">
              <a:solidFill>
                <a:srgbClr val="D4D4D4"/>
              </a:solidFill>
              <a:highlight>
                <a:srgbClr val="1E1E1E"/>
              </a:highlight>
              <a:latin typeface="Courier New"/>
              <a:ea typeface="Courier New"/>
              <a:cs typeface="Courier New"/>
              <a:sym typeface="Courier New"/>
            </a:endParaRPr>
          </a:p>
        </p:txBody>
      </p:sp>
      <p:sp>
        <p:nvSpPr>
          <p:cNvPr id="608" name="Google Shape;608;gf72945a50e_0_388"/>
          <p:cNvSpPr txBox="1"/>
          <p:nvPr/>
        </p:nvSpPr>
        <p:spPr>
          <a:xfrm>
            <a:off x="6466275" y="3107138"/>
            <a:ext cx="56271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200" u="sng">
                <a:solidFill>
                  <a:schemeClr val="dk1"/>
                </a:solidFill>
              </a:rPr>
              <a:t>記得import mapState輔助函數</a:t>
            </a:r>
            <a:endParaRPr sz="1200" u="sng">
              <a:solidFill>
                <a:schemeClr val="dk1"/>
              </a:solidFill>
            </a:endParaRPr>
          </a:p>
        </p:txBody>
      </p:sp>
      <p:pic>
        <p:nvPicPr>
          <p:cNvPr id="609" name="Google Shape;609;gf72945a50e_0_388"/>
          <p:cNvPicPr preferRelativeResize="0"/>
          <p:nvPr/>
        </p:nvPicPr>
        <p:blipFill>
          <a:blip r:embed="rId6">
            <a:alphaModFix/>
          </a:blip>
          <a:stretch>
            <a:fillRect/>
          </a:stretch>
        </p:blipFill>
        <p:spPr>
          <a:xfrm>
            <a:off x="3844197" y="1807725"/>
            <a:ext cx="2608663" cy="1261413"/>
          </a:xfrm>
          <a:prstGeom prst="rect">
            <a:avLst/>
          </a:prstGeom>
          <a:noFill/>
          <a:ln>
            <a:noFill/>
          </a:ln>
        </p:spPr>
      </p:pic>
      <p:sp>
        <p:nvSpPr>
          <p:cNvPr id="610" name="Google Shape;610;gf72945a50e_0_388"/>
          <p:cNvSpPr/>
          <p:nvPr/>
        </p:nvSpPr>
        <p:spPr>
          <a:xfrm flipH="1" rot="10800000">
            <a:off x="186525" y="3780900"/>
            <a:ext cx="2764500" cy="19341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1" name="Google Shape;611;gf72945a50e_0_388"/>
          <p:cNvGrpSpPr/>
          <p:nvPr/>
        </p:nvGrpSpPr>
        <p:grpSpPr>
          <a:xfrm>
            <a:off x="139350" y="1710550"/>
            <a:ext cx="2858825" cy="5097459"/>
            <a:chOff x="139350" y="1710550"/>
            <a:chExt cx="2858825" cy="5097459"/>
          </a:xfrm>
        </p:grpSpPr>
        <p:pic>
          <p:nvPicPr>
            <p:cNvPr id="612" name="Google Shape;612;gf72945a50e_0_388"/>
            <p:cNvPicPr preferRelativeResize="0"/>
            <p:nvPr/>
          </p:nvPicPr>
          <p:blipFill>
            <a:blip r:embed="rId7">
              <a:alphaModFix/>
            </a:blip>
            <a:stretch>
              <a:fillRect/>
            </a:stretch>
          </p:blipFill>
          <p:spPr>
            <a:xfrm>
              <a:off x="139350" y="1710550"/>
              <a:ext cx="2858825" cy="5097459"/>
            </a:xfrm>
            <a:prstGeom prst="rect">
              <a:avLst/>
            </a:prstGeom>
            <a:noFill/>
            <a:ln>
              <a:noFill/>
            </a:ln>
          </p:spPr>
        </p:pic>
        <p:sp>
          <p:nvSpPr>
            <p:cNvPr id="613" name="Google Shape;613;gf72945a50e_0_388"/>
            <p:cNvSpPr/>
            <p:nvPr/>
          </p:nvSpPr>
          <p:spPr>
            <a:xfrm flipH="1" rot="10800000">
              <a:off x="186525" y="3780900"/>
              <a:ext cx="2764500" cy="19341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7" name="Shape 617"/>
        <p:cNvGrpSpPr/>
        <p:nvPr/>
      </p:nvGrpSpPr>
      <p:grpSpPr>
        <a:xfrm>
          <a:off x="0" y="0"/>
          <a:ext cx="0" cy="0"/>
          <a:chOff x="0" y="0"/>
          <a:chExt cx="0" cy="0"/>
        </a:xfrm>
      </p:grpSpPr>
      <p:sp>
        <p:nvSpPr>
          <p:cNvPr id="618" name="Google Shape;618;gf72945a50e_0_432"/>
          <p:cNvSpPr txBox="1"/>
          <p:nvPr>
            <p:ph idx="12" type="sldNum"/>
          </p:nvPr>
        </p:nvSpPr>
        <p:spPr>
          <a:xfrm>
            <a:off x="8316416" y="6093296"/>
            <a:ext cx="504000" cy="4530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fld id="{00000000-1234-1234-1234-123412341234}" type="slidenum">
              <a:rPr lang="en-US"/>
              <a:t>‹#›</a:t>
            </a:fld>
            <a:endParaRPr/>
          </a:p>
        </p:txBody>
      </p:sp>
      <p:sp>
        <p:nvSpPr>
          <p:cNvPr id="619" name="Google Shape;619;gf72945a50e_0_432"/>
          <p:cNvSpPr txBox="1"/>
          <p:nvPr/>
        </p:nvSpPr>
        <p:spPr>
          <a:xfrm>
            <a:off x="276100" y="328375"/>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solidFill>
                  <a:srgbClr val="888889"/>
                </a:solidFill>
              </a:rPr>
              <a:t>Vuex</a:t>
            </a:r>
            <a:endParaRPr b="1">
              <a:solidFill>
                <a:srgbClr val="FF0000"/>
              </a:solidFill>
            </a:endParaRPr>
          </a:p>
        </p:txBody>
      </p:sp>
      <p:sp>
        <p:nvSpPr>
          <p:cNvPr id="620" name="Google Shape;620;gf72945a50e_0_432"/>
          <p:cNvSpPr txBox="1"/>
          <p:nvPr/>
        </p:nvSpPr>
        <p:spPr>
          <a:xfrm>
            <a:off x="139350" y="1047975"/>
            <a:ext cx="73371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Mutatations 類似於methods，一个字符串的 </a:t>
            </a:r>
            <a:r>
              <a:rPr lang="en-US">
                <a:solidFill>
                  <a:schemeClr val="dk1"/>
                </a:solidFill>
              </a:rPr>
              <a:t>事件类型 (type)</a:t>
            </a:r>
            <a:r>
              <a:rPr lang="en-US"/>
              <a:t> 和 一个 </a:t>
            </a:r>
            <a:r>
              <a:rPr lang="en-US">
                <a:solidFill>
                  <a:schemeClr val="dk1"/>
                </a:solidFill>
              </a:rPr>
              <a:t>回调函数 (handler)</a:t>
            </a:r>
            <a:endParaRPr>
              <a:solidFill>
                <a:schemeClr val="dk1"/>
              </a:solidFill>
            </a:endParaRPr>
          </a:p>
          <a:p>
            <a:pPr indent="0" lvl="0" marL="0" rtl="0" algn="l">
              <a:spcBef>
                <a:spcPts val="0"/>
              </a:spcBef>
              <a:spcAft>
                <a:spcPts val="0"/>
              </a:spcAft>
              <a:buNone/>
            </a:pPr>
            <a:r>
              <a:t/>
            </a:r>
            <a:endParaRPr/>
          </a:p>
        </p:txBody>
      </p:sp>
      <p:sp>
        <p:nvSpPr>
          <p:cNvPr id="621" name="Google Shape;621;gf72945a50e_0_432"/>
          <p:cNvSpPr txBox="1"/>
          <p:nvPr/>
        </p:nvSpPr>
        <p:spPr>
          <a:xfrm>
            <a:off x="198850" y="650425"/>
            <a:ext cx="5627100" cy="446400"/>
          </a:xfrm>
          <a:prstGeom prst="rect">
            <a:avLst/>
          </a:prstGeom>
          <a:noFill/>
          <a:ln>
            <a:noFill/>
          </a:ln>
        </p:spPr>
        <p:txBody>
          <a:bodyPr anchorCtr="0" anchor="t" bIns="91425" lIns="91425" spcFirstLastPara="1" rIns="91425" wrap="square" tIns="91425">
            <a:spAutoFit/>
          </a:bodyPr>
          <a:lstStyle/>
          <a:p>
            <a:pPr indent="0" lvl="0" marL="0" rtl="0" algn="l">
              <a:lnSpc>
                <a:spcPct val="125000"/>
              </a:lnSpc>
              <a:spcBef>
                <a:spcPts val="1800"/>
              </a:spcBef>
              <a:spcAft>
                <a:spcPts val="1200"/>
              </a:spcAft>
              <a:buNone/>
            </a:pPr>
            <a:r>
              <a:rPr b="1" lang="en-US" sz="1700" u="sng">
                <a:solidFill>
                  <a:srgbClr val="23527C"/>
                </a:solidFill>
                <a:highlight>
                  <a:srgbClr val="FFFFFF"/>
                </a:highlight>
              </a:rPr>
              <a:t>Vuex Mutatations？</a:t>
            </a:r>
            <a:endParaRPr/>
          </a:p>
        </p:txBody>
      </p:sp>
      <p:sp>
        <p:nvSpPr>
          <p:cNvPr id="622" name="Google Shape;622;gf72945a50e_0_432"/>
          <p:cNvSpPr txBox="1"/>
          <p:nvPr/>
        </p:nvSpPr>
        <p:spPr>
          <a:xfrm>
            <a:off x="84025" y="1377450"/>
            <a:ext cx="1455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chemeClr val="accent3"/>
                </a:solidFill>
              </a:rPr>
              <a:t>store/index.js</a:t>
            </a:r>
            <a:endParaRPr>
              <a:solidFill>
                <a:schemeClr val="accent3"/>
              </a:solidFill>
            </a:endParaRPr>
          </a:p>
        </p:txBody>
      </p:sp>
      <p:pic>
        <p:nvPicPr>
          <p:cNvPr id="623" name="Google Shape;623;gf72945a50e_0_432"/>
          <p:cNvPicPr preferRelativeResize="0"/>
          <p:nvPr/>
        </p:nvPicPr>
        <p:blipFill>
          <a:blip r:embed="rId4">
            <a:alphaModFix/>
          </a:blip>
          <a:stretch>
            <a:fillRect/>
          </a:stretch>
        </p:blipFill>
        <p:spPr>
          <a:xfrm>
            <a:off x="152400" y="1718300"/>
            <a:ext cx="3589541" cy="4889625"/>
          </a:xfrm>
          <a:prstGeom prst="rect">
            <a:avLst/>
          </a:prstGeom>
          <a:noFill/>
          <a:ln>
            <a:noFill/>
          </a:ln>
        </p:spPr>
      </p:pic>
      <p:pic>
        <p:nvPicPr>
          <p:cNvPr id="624" name="Google Shape;624;gf72945a50e_0_432"/>
          <p:cNvPicPr preferRelativeResize="0"/>
          <p:nvPr/>
        </p:nvPicPr>
        <p:blipFill>
          <a:blip r:embed="rId5">
            <a:alphaModFix/>
          </a:blip>
          <a:stretch>
            <a:fillRect/>
          </a:stretch>
        </p:blipFill>
        <p:spPr>
          <a:xfrm>
            <a:off x="3845523" y="3478275"/>
            <a:ext cx="3222424" cy="3129650"/>
          </a:xfrm>
          <a:prstGeom prst="rect">
            <a:avLst/>
          </a:prstGeom>
          <a:noFill/>
          <a:ln>
            <a:noFill/>
          </a:ln>
        </p:spPr>
      </p:pic>
      <p:sp>
        <p:nvSpPr>
          <p:cNvPr id="625" name="Google Shape;625;gf72945a50e_0_432"/>
          <p:cNvSpPr txBox="1"/>
          <p:nvPr/>
        </p:nvSpPr>
        <p:spPr>
          <a:xfrm>
            <a:off x="3844200" y="3146050"/>
            <a:ext cx="1455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chemeClr val="accent3"/>
                </a:solidFill>
              </a:rPr>
              <a:t>父層script</a:t>
            </a:r>
            <a:endParaRPr>
              <a:solidFill>
                <a:schemeClr val="accent3"/>
              </a:solidFill>
            </a:endParaRPr>
          </a:p>
        </p:txBody>
      </p:sp>
      <p:pic>
        <p:nvPicPr>
          <p:cNvPr id="626" name="Google Shape;626;gf72945a50e_0_432"/>
          <p:cNvPicPr preferRelativeResize="0"/>
          <p:nvPr/>
        </p:nvPicPr>
        <p:blipFill>
          <a:blip r:embed="rId6">
            <a:alphaModFix/>
          </a:blip>
          <a:stretch>
            <a:fillRect/>
          </a:stretch>
        </p:blipFill>
        <p:spPr>
          <a:xfrm>
            <a:off x="3908025" y="2063575"/>
            <a:ext cx="2823811" cy="1168725"/>
          </a:xfrm>
          <a:prstGeom prst="rect">
            <a:avLst/>
          </a:prstGeom>
          <a:noFill/>
          <a:ln>
            <a:noFill/>
          </a:ln>
        </p:spPr>
      </p:pic>
      <p:sp>
        <p:nvSpPr>
          <p:cNvPr id="627" name="Google Shape;627;gf72945a50e_0_432"/>
          <p:cNvSpPr txBox="1"/>
          <p:nvPr/>
        </p:nvSpPr>
        <p:spPr>
          <a:xfrm>
            <a:off x="3844200" y="1520450"/>
            <a:ext cx="1455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chemeClr val="accent3"/>
                </a:solidFill>
              </a:rPr>
              <a:t>父層HTML</a:t>
            </a:r>
            <a:endParaRPr>
              <a:solidFill>
                <a:schemeClr val="accent3"/>
              </a:solidFill>
            </a:endParaRPr>
          </a:p>
        </p:txBody>
      </p:sp>
      <p:sp>
        <p:nvSpPr>
          <p:cNvPr id="628" name="Google Shape;628;gf72945a50e_0_432"/>
          <p:cNvSpPr/>
          <p:nvPr/>
        </p:nvSpPr>
        <p:spPr>
          <a:xfrm>
            <a:off x="4067350" y="5744300"/>
            <a:ext cx="2009100" cy="863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gf72945a50e_0_432"/>
          <p:cNvSpPr/>
          <p:nvPr/>
        </p:nvSpPr>
        <p:spPr>
          <a:xfrm>
            <a:off x="4067350" y="4333625"/>
            <a:ext cx="2009100" cy="4464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30" name="Google Shape;630;gf72945a50e_0_432"/>
          <p:cNvPicPr preferRelativeResize="0"/>
          <p:nvPr/>
        </p:nvPicPr>
        <p:blipFill>
          <a:blip r:embed="rId7">
            <a:alphaModFix/>
          </a:blip>
          <a:stretch>
            <a:fillRect/>
          </a:stretch>
        </p:blipFill>
        <p:spPr>
          <a:xfrm>
            <a:off x="6788299" y="2240486"/>
            <a:ext cx="2227722" cy="660875"/>
          </a:xfrm>
          <a:prstGeom prst="rect">
            <a:avLst/>
          </a:prstGeom>
          <a:noFill/>
          <a:ln>
            <a:noFill/>
          </a:ln>
        </p:spPr>
      </p:pic>
      <p:sp>
        <p:nvSpPr>
          <p:cNvPr id="631" name="Google Shape;631;gf72945a50e_0_432"/>
          <p:cNvSpPr txBox="1"/>
          <p:nvPr/>
        </p:nvSpPr>
        <p:spPr>
          <a:xfrm>
            <a:off x="6788300" y="1751925"/>
            <a:ext cx="1455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chemeClr val="accent3"/>
                </a:solidFill>
              </a:rPr>
              <a:t>畫面呈現</a:t>
            </a:r>
            <a:endParaRPr>
              <a:solidFill>
                <a:schemeClr val="accent3"/>
              </a:solidFill>
            </a:endParaRPr>
          </a:p>
        </p:txBody>
      </p:sp>
      <p:sp>
        <p:nvSpPr>
          <p:cNvPr id="632" name="Google Shape;632;gf72945a50e_0_432"/>
          <p:cNvSpPr/>
          <p:nvPr/>
        </p:nvSpPr>
        <p:spPr>
          <a:xfrm flipH="1" rot="10800000">
            <a:off x="321850" y="3064300"/>
            <a:ext cx="2009100" cy="2015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gf72945a50e_0_432"/>
          <p:cNvSpPr txBox="1"/>
          <p:nvPr/>
        </p:nvSpPr>
        <p:spPr>
          <a:xfrm>
            <a:off x="7116800" y="3478250"/>
            <a:ext cx="19482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關鍵字：</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mutation:</a:t>
            </a:r>
            <a:endParaRPr/>
          </a:p>
          <a:p>
            <a:pPr indent="0" lvl="0" marL="0" rtl="0" algn="l">
              <a:spcBef>
                <a:spcPts val="0"/>
              </a:spcBef>
              <a:spcAft>
                <a:spcPts val="0"/>
              </a:spcAft>
              <a:buNone/>
            </a:pPr>
            <a:r>
              <a:rPr lang="en-US"/>
              <a:t>this.$store.</a:t>
            </a:r>
            <a:r>
              <a:rPr lang="en-US">
                <a:solidFill>
                  <a:schemeClr val="dk1"/>
                </a:solidFill>
              </a:rPr>
              <a:t>commit</a:t>
            </a:r>
            <a:r>
              <a:rPr lang="en-US"/>
              <a:t>(“functionName”)</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7" name="Shape 637"/>
        <p:cNvGrpSpPr/>
        <p:nvPr/>
      </p:nvGrpSpPr>
      <p:grpSpPr>
        <a:xfrm>
          <a:off x="0" y="0"/>
          <a:ext cx="0" cy="0"/>
          <a:chOff x="0" y="0"/>
          <a:chExt cx="0" cy="0"/>
        </a:xfrm>
      </p:grpSpPr>
      <p:sp>
        <p:nvSpPr>
          <p:cNvPr id="638" name="Google Shape;638;gf72945a50e_0_457"/>
          <p:cNvSpPr txBox="1"/>
          <p:nvPr>
            <p:ph idx="12" type="sldNum"/>
          </p:nvPr>
        </p:nvSpPr>
        <p:spPr>
          <a:xfrm>
            <a:off x="8316416" y="6093296"/>
            <a:ext cx="504000" cy="4530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fld id="{00000000-1234-1234-1234-123412341234}" type="slidenum">
              <a:rPr lang="en-US"/>
              <a:t>‹#›</a:t>
            </a:fld>
            <a:endParaRPr/>
          </a:p>
        </p:txBody>
      </p:sp>
      <p:sp>
        <p:nvSpPr>
          <p:cNvPr id="639" name="Google Shape;639;gf72945a50e_0_457"/>
          <p:cNvSpPr txBox="1"/>
          <p:nvPr/>
        </p:nvSpPr>
        <p:spPr>
          <a:xfrm>
            <a:off x="276100" y="328375"/>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solidFill>
                  <a:srgbClr val="888889"/>
                </a:solidFill>
              </a:rPr>
              <a:t>Vuex</a:t>
            </a:r>
            <a:endParaRPr b="1">
              <a:solidFill>
                <a:srgbClr val="FF0000"/>
              </a:solidFill>
            </a:endParaRPr>
          </a:p>
        </p:txBody>
      </p:sp>
      <p:sp>
        <p:nvSpPr>
          <p:cNvPr id="640" name="Google Shape;640;gf72945a50e_0_457"/>
          <p:cNvSpPr txBox="1"/>
          <p:nvPr/>
        </p:nvSpPr>
        <p:spPr>
          <a:xfrm>
            <a:off x="139350" y="1047975"/>
            <a:ext cx="73371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你可以向 store.commit </a:t>
            </a:r>
            <a:r>
              <a:rPr lang="en-US">
                <a:solidFill>
                  <a:schemeClr val="dk1"/>
                </a:solidFill>
              </a:rPr>
              <a:t>传入额外的参数</a:t>
            </a:r>
            <a:r>
              <a:rPr lang="en-US"/>
              <a:t>，即 mutation 的 载荷（</a:t>
            </a:r>
            <a:r>
              <a:rPr lang="en-US">
                <a:solidFill>
                  <a:schemeClr val="dk1"/>
                </a:solidFill>
              </a:rPr>
              <a:t>payload</a:t>
            </a:r>
            <a:r>
              <a:rPr lang="en-US"/>
              <a:t>）</a:t>
            </a:r>
            <a:endParaRPr/>
          </a:p>
          <a:p>
            <a:pPr indent="0" lvl="0" marL="0" rtl="0" algn="l">
              <a:spcBef>
                <a:spcPts val="0"/>
              </a:spcBef>
              <a:spcAft>
                <a:spcPts val="0"/>
              </a:spcAft>
              <a:buNone/>
            </a:pPr>
            <a:r>
              <a:t/>
            </a:r>
            <a:endParaRPr/>
          </a:p>
        </p:txBody>
      </p:sp>
      <p:sp>
        <p:nvSpPr>
          <p:cNvPr id="641" name="Google Shape;641;gf72945a50e_0_457"/>
          <p:cNvSpPr txBox="1"/>
          <p:nvPr/>
        </p:nvSpPr>
        <p:spPr>
          <a:xfrm>
            <a:off x="198850" y="650425"/>
            <a:ext cx="5627100" cy="446400"/>
          </a:xfrm>
          <a:prstGeom prst="rect">
            <a:avLst/>
          </a:prstGeom>
          <a:noFill/>
          <a:ln>
            <a:noFill/>
          </a:ln>
        </p:spPr>
        <p:txBody>
          <a:bodyPr anchorCtr="0" anchor="t" bIns="91425" lIns="91425" spcFirstLastPara="1" rIns="91425" wrap="square" tIns="91425">
            <a:spAutoFit/>
          </a:bodyPr>
          <a:lstStyle/>
          <a:p>
            <a:pPr indent="0" lvl="0" marL="0" rtl="0" algn="l">
              <a:lnSpc>
                <a:spcPct val="125000"/>
              </a:lnSpc>
              <a:spcBef>
                <a:spcPts val="1800"/>
              </a:spcBef>
              <a:spcAft>
                <a:spcPts val="1200"/>
              </a:spcAft>
              <a:buNone/>
            </a:pPr>
            <a:r>
              <a:rPr b="1" lang="en-US" sz="1700" u="sng">
                <a:solidFill>
                  <a:srgbClr val="23527C"/>
                </a:solidFill>
                <a:highlight>
                  <a:srgbClr val="FFFFFF"/>
                </a:highlight>
              </a:rPr>
              <a:t>Vuex Mutatations？-提交载荷（Payload）</a:t>
            </a:r>
            <a:endParaRPr b="1" sz="1700" u="sng">
              <a:solidFill>
                <a:srgbClr val="23527C"/>
              </a:solidFill>
              <a:highlight>
                <a:srgbClr val="FFFFFF"/>
              </a:highlight>
            </a:endParaRPr>
          </a:p>
        </p:txBody>
      </p:sp>
      <p:sp>
        <p:nvSpPr>
          <p:cNvPr id="642" name="Google Shape;642;gf72945a50e_0_457"/>
          <p:cNvSpPr txBox="1"/>
          <p:nvPr/>
        </p:nvSpPr>
        <p:spPr>
          <a:xfrm>
            <a:off x="84025" y="1377450"/>
            <a:ext cx="1455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chemeClr val="accent3"/>
                </a:solidFill>
              </a:rPr>
              <a:t>store/index.js</a:t>
            </a:r>
            <a:endParaRPr>
              <a:solidFill>
                <a:schemeClr val="accent3"/>
              </a:solidFill>
            </a:endParaRPr>
          </a:p>
        </p:txBody>
      </p:sp>
      <p:pic>
        <p:nvPicPr>
          <p:cNvPr id="643" name="Google Shape;643;gf72945a50e_0_457"/>
          <p:cNvPicPr preferRelativeResize="0"/>
          <p:nvPr/>
        </p:nvPicPr>
        <p:blipFill>
          <a:blip r:embed="rId4">
            <a:alphaModFix/>
          </a:blip>
          <a:stretch>
            <a:fillRect/>
          </a:stretch>
        </p:blipFill>
        <p:spPr>
          <a:xfrm>
            <a:off x="152400" y="1718300"/>
            <a:ext cx="3589541" cy="4889625"/>
          </a:xfrm>
          <a:prstGeom prst="rect">
            <a:avLst/>
          </a:prstGeom>
          <a:noFill/>
          <a:ln>
            <a:noFill/>
          </a:ln>
        </p:spPr>
      </p:pic>
      <p:pic>
        <p:nvPicPr>
          <p:cNvPr id="644" name="Google Shape;644;gf72945a50e_0_457"/>
          <p:cNvPicPr preferRelativeResize="0"/>
          <p:nvPr/>
        </p:nvPicPr>
        <p:blipFill rotWithShape="1">
          <a:blip r:embed="rId5">
            <a:alphaModFix/>
          </a:blip>
          <a:srcRect b="8867" l="0" r="0" t="0"/>
          <a:stretch/>
        </p:blipFill>
        <p:spPr>
          <a:xfrm>
            <a:off x="3845525" y="3478275"/>
            <a:ext cx="3222424" cy="2852175"/>
          </a:xfrm>
          <a:prstGeom prst="rect">
            <a:avLst/>
          </a:prstGeom>
          <a:noFill/>
          <a:ln>
            <a:noFill/>
          </a:ln>
        </p:spPr>
      </p:pic>
      <p:sp>
        <p:nvSpPr>
          <p:cNvPr id="645" name="Google Shape;645;gf72945a50e_0_457"/>
          <p:cNvSpPr txBox="1"/>
          <p:nvPr/>
        </p:nvSpPr>
        <p:spPr>
          <a:xfrm>
            <a:off x="3844200" y="3146050"/>
            <a:ext cx="1455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chemeClr val="accent3"/>
                </a:solidFill>
              </a:rPr>
              <a:t>父層script</a:t>
            </a:r>
            <a:endParaRPr>
              <a:solidFill>
                <a:schemeClr val="accent3"/>
              </a:solidFill>
            </a:endParaRPr>
          </a:p>
        </p:txBody>
      </p:sp>
      <p:pic>
        <p:nvPicPr>
          <p:cNvPr id="646" name="Google Shape;646;gf72945a50e_0_457"/>
          <p:cNvPicPr preferRelativeResize="0"/>
          <p:nvPr/>
        </p:nvPicPr>
        <p:blipFill>
          <a:blip r:embed="rId6">
            <a:alphaModFix/>
          </a:blip>
          <a:stretch>
            <a:fillRect/>
          </a:stretch>
        </p:blipFill>
        <p:spPr>
          <a:xfrm>
            <a:off x="3908025" y="2063575"/>
            <a:ext cx="2823811" cy="1168725"/>
          </a:xfrm>
          <a:prstGeom prst="rect">
            <a:avLst/>
          </a:prstGeom>
          <a:noFill/>
          <a:ln>
            <a:noFill/>
          </a:ln>
        </p:spPr>
      </p:pic>
      <p:sp>
        <p:nvSpPr>
          <p:cNvPr id="647" name="Google Shape;647;gf72945a50e_0_457"/>
          <p:cNvSpPr txBox="1"/>
          <p:nvPr/>
        </p:nvSpPr>
        <p:spPr>
          <a:xfrm>
            <a:off x="3844200" y="1520450"/>
            <a:ext cx="1455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chemeClr val="accent3"/>
                </a:solidFill>
              </a:rPr>
              <a:t>父層HTML</a:t>
            </a:r>
            <a:endParaRPr>
              <a:solidFill>
                <a:schemeClr val="accent3"/>
              </a:solidFill>
            </a:endParaRPr>
          </a:p>
        </p:txBody>
      </p:sp>
      <p:sp>
        <p:nvSpPr>
          <p:cNvPr id="648" name="Google Shape;648;gf72945a50e_0_457"/>
          <p:cNvSpPr txBox="1"/>
          <p:nvPr/>
        </p:nvSpPr>
        <p:spPr>
          <a:xfrm>
            <a:off x="6788300" y="1751925"/>
            <a:ext cx="1455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chemeClr val="accent3"/>
                </a:solidFill>
              </a:rPr>
              <a:t>畫面呈現</a:t>
            </a:r>
            <a:endParaRPr>
              <a:solidFill>
                <a:schemeClr val="accent3"/>
              </a:solidFill>
            </a:endParaRPr>
          </a:p>
        </p:txBody>
      </p:sp>
      <p:sp>
        <p:nvSpPr>
          <p:cNvPr id="649" name="Google Shape;649;gf72945a50e_0_457"/>
          <p:cNvSpPr txBox="1"/>
          <p:nvPr/>
        </p:nvSpPr>
        <p:spPr>
          <a:xfrm>
            <a:off x="7116800" y="3478250"/>
            <a:ext cx="19482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關鍵字：</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mutation:</a:t>
            </a:r>
            <a:endParaRPr/>
          </a:p>
          <a:p>
            <a:pPr indent="0" lvl="0" marL="0" rtl="0" algn="l">
              <a:spcBef>
                <a:spcPts val="0"/>
              </a:spcBef>
              <a:spcAft>
                <a:spcPts val="0"/>
              </a:spcAft>
              <a:buNone/>
            </a:pPr>
            <a:r>
              <a:rPr lang="en-US"/>
              <a:t>this.$store.</a:t>
            </a:r>
            <a:r>
              <a:rPr lang="en-US">
                <a:solidFill>
                  <a:schemeClr val="dk1"/>
                </a:solidFill>
              </a:rPr>
              <a:t>commit</a:t>
            </a:r>
            <a:r>
              <a:rPr lang="en-US"/>
              <a:t>(“functionName”,</a:t>
            </a:r>
            <a:r>
              <a:rPr lang="en-US">
                <a:solidFill>
                  <a:schemeClr val="dk1"/>
                </a:solidFill>
              </a:rPr>
              <a:t>payload</a:t>
            </a:r>
            <a:r>
              <a:rPr lang="en-US"/>
              <a:t>)</a:t>
            </a:r>
            <a:endParaRPr/>
          </a:p>
        </p:txBody>
      </p:sp>
      <p:pic>
        <p:nvPicPr>
          <p:cNvPr id="650" name="Google Shape;650;gf72945a50e_0_457"/>
          <p:cNvPicPr preferRelativeResize="0"/>
          <p:nvPr/>
        </p:nvPicPr>
        <p:blipFill>
          <a:blip r:embed="rId7">
            <a:alphaModFix/>
          </a:blip>
          <a:stretch>
            <a:fillRect/>
          </a:stretch>
        </p:blipFill>
        <p:spPr>
          <a:xfrm>
            <a:off x="206500" y="3863149"/>
            <a:ext cx="3481325" cy="1216855"/>
          </a:xfrm>
          <a:prstGeom prst="rect">
            <a:avLst/>
          </a:prstGeom>
          <a:noFill/>
          <a:ln>
            <a:noFill/>
          </a:ln>
        </p:spPr>
      </p:pic>
      <p:sp>
        <p:nvSpPr>
          <p:cNvPr id="651" name="Google Shape;651;gf72945a50e_0_457"/>
          <p:cNvSpPr/>
          <p:nvPr/>
        </p:nvSpPr>
        <p:spPr>
          <a:xfrm flipH="1" rot="10800000">
            <a:off x="205150" y="3858700"/>
            <a:ext cx="3477900" cy="12213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52" name="Google Shape;652;gf72945a50e_0_457"/>
          <p:cNvPicPr preferRelativeResize="0"/>
          <p:nvPr/>
        </p:nvPicPr>
        <p:blipFill>
          <a:blip r:embed="rId8">
            <a:alphaModFix/>
          </a:blip>
          <a:stretch>
            <a:fillRect/>
          </a:stretch>
        </p:blipFill>
        <p:spPr>
          <a:xfrm>
            <a:off x="3844208" y="5781657"/>
            <a:ext cx="4545175" cy="548800"/>
          </a:xfrm>
          <a:prstGeom prst="rect">
            <a:avLst/>
          </a:prstGeom>
          <a:noFill/>
          <a:ln>
            <a:noFill/>
          </a:ln>
        </p:spPr>
      </p:pic>
      <p:sp>
        <p:nvSpPr>
          <p:cNvPr id="653" name="Google Shape;653;gf72945a50e_0_457"/>
          <p:cNvSpPr/>
          <p:nvPr/>
        </p:nvSpPr>
        <p:spPr>
          <a:xfrm flipH="1" rot="10800000">
            <a:off x="6252300" y="5880950"/>
            <a:ext cx="2064000" cy="3909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54" name="Google Shape;654;gf72945a50e_0_457"/>
          <p:cNvCxnSpPr>
            <a:stCxn id="653" idx="1"/>
          </p:cNvCxnSpPr>
          <p:nvPr/>
        </p:nvCxnSpPr>
        <p:spPr>
          <a:xfrm rot="10800000">
            <a:off x="2735400" y="4269200"/>
            <a:ext cx="3516900" cy="1807200"/>
          </a:xfrm>
          <a:prstGeom prst="straightConnector1">
            <a:avLst/>
          </a:prstGeom>
          <a:noFill/>
          <a:ln cap="flat" cmpd="sng" w="19050">
            <a:solidFill>
              <a:schemeClr val="dk1"/>
            </a:solidFill>
            <a:prstDash val="solid"/>
            <a:round/>
            <a:headEnd len="med" w="med" type="none"/>
            <a:tailEnd len="med" w="med" type="triangle"/>
          </a:ln>
        </p:spPr>
      </p:cxnSp>
      <p:sp>
        <p:nvSpPr>
          <p:cNvPr id="655" name="Google Shape;655;gf72945a50e_0_457"/>
          <p:cNvSpPr txBox="1"/>
          <p:nvPr/>
        </p:nvSpPr>
        <p:spPr>
          <a:xfrm>
            <a:off x="5612350" y="5381450"/>
            <a:ext cx="1455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chemeClr val="dk1"/>
                </a:solidFill>
              </a:rPr>
              <a:t>傳入值去動作</a:t>
            </a:r>
            <a:endParaRPr>
              <a:solidFill>
                <a:schemeClr val="dk1"/>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9" name="Shape 659"/>
        <p:cNvGrpSpPr/>
        <p:nvPr/>
      </p:nvGrpSpPr>
      <p:grpSpPr>
        <a:xfrm>
          <a:off x="0" y="0"/>
          <a:ext cx="0" cy="0"/>
          <a:chOff x="0" y="0"/>
          <a:chExt cx="0" cy="0"/>
        </a:xfrm>
      </p:grpSpPr>
      <p:sp>
        <p:nvSpPr>
          <p:cNvPr id="660" name="Google Shape;660;gf72945a50e_0_483"/>
          <p:cNvSpPr txBox="1"/>
          <p:nvPr>
            <p:ph idx="12" type="sldNum"/>
          </p:nvPr>
        </p:nvSpPr>
        <p:spPr>
          <a:xfrm>
            <a:off x="8316416" y="6093296"/>
            <a:ext cx="504000" cy="4530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fld id="{00000000-1234-1234-1234-123412341234}" type="slidenum">
              <a:rPr lang="en-US"/>
              <a:t>‹#›</a:t>
            </a:fld>
            <a:endParaRPr/>
          </a:p>
        </p:txBody>
      </p:sp>
      <p:sp>
        <p:nvSpPr>
          <p:cNvPr id="661" name="Google Shape;661;gf72945a50e_0_483"/>
          <p:cNvSpPr txBox="1"/>
          <p:nvPr/>
        </p:nvSpPr>
        <p:spPr>
          <a:xfrm>
            <a:off x="276100" y="328375"/>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solidFill>
                  <a:srgbClr val="888889"/>
                </a:solidFill>
              </a:rPr>
              <a:t>Vuex</a:t>
            </a:r>
            <a:endParaRPr b="1">
              <a:solidFill>
                <a:srgbClr val="FF0000"/>
              </a:solidFill>
            </a:endParaRPr>
          </a:p>
        </p:txBody>
      </p:sp>
      <p:sp>
        <p:nvSpPr>
          <p:cNvPr id="662" name="Google Shape;662;gf72945a50e_0_483"/>
          <p:cNvSpPr txBox="1"/>
          <p:nvPr/>
        </p:nvSpPr>
        <p:spPr>
          <a:xfrm>
            <a:off x="198850" y="650425"/>
            <a:ext cx="5627100" cy="446400"/>
          </a:xfrm>
          <a:prstGeom prst="rect">
            <a:avLst/>
          </a:prstGeom>
          <a:noFill/>
          <a:ln>
            <a:noFill/>
          </a:ln>
        </p:spPr>
        <p:txBody>
          <a:bodyPr anchorCtr="0" anchor="t" bIns="91425" lIns="91425" spcFirstLastPara="1" rIns="91425" wrap="square" tIns="91425">
            <a:spAutoFit/>
          </a:bodyPr>
          <a:lstStyle/>
          <a:p>
            <a:pPr indent="0" lvl="0" marL="0" rtl="0" algn="l">
              <a:lnSpc>
                <a:spcPct val="125000"/>
              </a:lnSpc>
              <a:spcBef>
                <a:spcPts val="1800"/>
              </a:spcBef>
              <a:spcAft>
                <a:spcPts val="1200"/>
              </a:spcAft>
              <a:buNone/>
            </a:pPr>
            <a:r>
              <a:rPr b="1" lang="en-US" sz="1700" u="sng">
                <a:solidFill>
                  <a:srgbClr val="23527C"/>
                </a:solidFill>
                <a:highlight>
                  <a:srgbClr val="FFFFFF"/>
                </a:highlight>
              </a:rPr>
              <a:t>Vuex Mutatations？-</a:t>
            </a:r>
            <a:r>
              <a:rPr b="1" lang="en-US" sz="1700" u="sng">
                <a:solidFill>
                  <a:srgbClr val="23527C"/>
                </a:solidFill>
                <a:highlight>
                  <a:srgbClr val="FFFFFF"/>
                </a:highlight>
              </a:rPr>
              <a:t>mapMutations 辅助函数</a:t>
            </a:r>
            <a:endParaRPr b="1" sz="1700" u="sng">
              <a:solidFill>
                <a:srgbClr val="23527C"/>
              </a:solidFill>
              <a:highlight>
                <a:srgbClr val="FFFFFF"/>
              </a:highlight>
            </a:endParaRPr>
          </a:p>
        </p:txBody>
      </p:sp>
      <p:sp>
        <p:nvSpPr>
          <p:cNvPr id="663" name="Google Shape;663;gf72945a50e_0_483"/>
          <p:cNvSpPr txBox="1"/>
          <p:nvPr/>
        </p:nvSpPr>
        <p:spPr>
          <a:xfrm>
            <a:off x="84025" y="1377450"/>
            <a:ext cx="1455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chemeClr val="accent3"/>
                </a:solidFill>
              </a:rPr>
              <a:t>store/index.js</a:t>
            </a:r>
            <a:endParaRPr>
              <a:solidFill>
                <a:schemeClr val="accent3"/>
              </a:solidFill>
            </a:endParaRPr>
          </a:p>
        </p:txBody>
      </p:sp>
      <p:pic>
        <p:nvPicPr>
          <p:cNvPr id="664" name="Google Shape;664;gf72945a50e_0_483"/>
          <p:cNvPicPr preferRelativeResize="0"/>
          <p:nvPr/>
        </p:nvPicPr>
        <p:blipFill rotWithShape="1">
          <a:blip r:embed="rId4">
            <a:alphaModFix/>
          </a:blip>
          <a:srcRect b="31247" l="0" r="0" t="0"/>
          <a:stretch/>
        </p:blipFill>
        <p:spPr>
          <a:xfrm>
            <a:off x="152400" y="1718300"/>
            <a:ext cx="3589549" cy="3361699"/>
          </a:xfrm>
          <a:prstGeom prst="rect">
            <a:avLst/>
          </a:prstGeom>
          <a:noFill/>
          <a:ln>
            <a:noFill/>
          </a:ln>
        </p:spPr>
      </p:pic>
      <p:pic>
        <p:nvPicPr>
          <p:cNvPr id="665" name="Google Shape;665;gf72945a50e_0_483"/>
          <p:cNvPicPr preferRelativeResize="0"/>
          <p:nvPr/>
        </p:nvPicPr>
        <p:blipFill rotWithShape="1">
          <a:blip r:embed="rId5">
            <a:alphaModFix/>
          </a:blip>
          <a:srcRect b="8867" l="0" r="0" t="0"/>
          <a:stretch/>
        </p:blipFill>
        <p:spPr>
          <a:xfrm>
            <a:off x="3845525" y="3478275"/>
            <a:ext cx="3222424" cy="2852175"/>
          </a:xfrm>
          <a:prstGeom prst="rect">
            <a:avLst/>
          </a:prstGeom>
          <a:noFill/>
          <a:ln>
            <a:noFill/>
          </a:ln>
        </p:spPr>
      </p:pic>
      <p:sp>
        <p:nvSpPr>
          <p:cNvPr id="666" name="Google Shape;666;gf72945a50e_0_483"/>
          <p:cNvSpPr txBox="1"/>
          <p:nvPr/>
        </p:nvSpPr>
        <p:spPr>
          <a:xfrm>
            <a:off x="3844200" y="3146050"/>
            <a:ext cx="1455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chemeClr val="accent3"/>
                </a:solidFill>
              </a:rPr>
              <a:t>父層script</a:t>
            </a:r>
            <a:endParaRPr>
              <a:solidFill>
                <a:schemeClr val="accent3"/>
              </a:solidFill>
            </a:endParaRPr>
          </a:p>
        </p:txBody>
      </p:sp>
      <p:pic>
        <p:nvPicPr>
          <p:cNvPr id="667" name="Google Shape;667;gf72945a50e_0_483"/>
          <p:cNvPicPr preferRelativeResize="0"/>
          <p:nvPr/>
        </p:nvPicPr>
        <p:blipFill>
          <a:blip r:embed="rId6">
            <a:alphaModFix/>
          </a:blip>
          <a:stretch>
            <a:fillRect/>
          </a:stretch>
        </p:blipFill>
        <p:spPr>
          <a:xfrm>
            <a:off x="3908025" y="2063575"/>
            <a:ext cx="2823811" cy="1168725"/>
          </a:xfrm>
          <a:prstGeom prst="rect">
            <a:avLst/>
          </a:prstGeom>
          <a:noFill/>
          <a:ln>
            <a:noFill/>
          </a:ln>
        </p:spPr>
      </p:pic>
      <p:sp>
        <p:nvSpPr>
          <p:cNvPr id="668" name="Google Shape;668;gf72945a50e_0_483"/>
          <p:cNvSpPr txBox="1"/>
          <p:nvPr/>
        </p:nvSpPr>
        <p:spPr>
          <a:xfrm>
            <a:off x="3741950" y="1096825"/>
            <a:ext cx="1455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chemeClr val="accent3"/>
                </a:solidFill>
              </a:rPr>
              <a:t>父層HTML</a:t>
            </a:r>
            <a:endParaRPr>
              <a:solidFill>
                <a:schemeClr val="accent3"/>
              </a:solidFill>
            </a:endParaRPr>
          </a:p>
        </p:txBody>
      </p:sp>
      <p:sp>
        <p:nvSpPr>
          <p:cNvPr id="669" name="Google Shape;669;gf72945a50e_0_483"/>
          <p:cNvSpPr txBox="1"/>
          <p:nvPr/>
        </p:nvSpPr>
        <p:spPr>
          <a:xfrm>
            <a:off x="7136188" y="2115038"/>
            <a:ext cx="1455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chemeClr val="accent3"/>
                </a:solidFill>
              </a:rPr>
              <a:t>畫面呈現</a:t>
            </a:r>
            <a:endParaRPr>
              <a:solidFill>
                <a:schemeClr val="accent3"/>
              </a:solidFill>
            </a:endParaRPr>
          </a:p>
        </p:txBody>
      </p:sp>
      <p:sp>
        <p:nvSpPr>
          <p:cNvPr id="670" name="Google Shape;670;gf72945a50e_0_483"/>
          <p:cNvSpPr txBox="1"/>
          <p:nvPr/>
        </p:nvSpPr>
        <p:spPr>
          <a:xfrm>
            <a:off x="7116800" y="3478250"/>
            <a:ext cx="19482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關鍵字：</a:t>
            </a:r>
            <a:endParaRPr/>
          </a:p>
          <a:p>
            <a:pPr indent="0" lvl="0" marL="0" rtl="0" algn="l">
              <a:spcBef>
                <a:spcPts val="0"/>
              </a:spcBef>
              <a:spcAft>
                <a:spcPts val="0"/>
              </a:spcAft>
              <a:buNone/>
            </a:pPr>
            <a:r>
              <a:rPr lang="en-US"/>
              <a:t>...mapMutation</a:t>
            </a:r>
            <a:endParaRPr/>
          </a:p>
        </p:txBody>
      </p:sp>
      <p:pic>
        <p:nvPicPr>
          <p:cNvPr id="671" name="Google Shape;671;gf72945a50e_0_483"/>
          <p:cNvPicPr preferRelativeResize="0"/>
          <p:nvPr/>
        </p:nvPicPr>
        <p:blipFill>
          <a:blip r:embed="rId7">
            <a:alphaModFix/>
          </a:blip>
          <a:stretch>
            <a:fillRect/>
          </a:stretch>
        </p:blipFill>
        <p:spPr>
          <a:xfrm>
            <a:off x="206500" y="3780700"/>
            <a:ext cx="3481325" cy="1299300"/>
          </a:xfrm>
          <a:prstGeom prst="rect">
            <a:avLst/>
          </a:prstGeom>
          <a:noFill/>
          <a:ln>
            <a:noFill/>
          </a:ln>
        </p:spPr>
      </p:pic>
      <p:pic>
        <p:nvPicPr>
          <p:cNvPr id="672" name="Google Shape;672;gf72945a50e_0_483"/>
          <p:cNvPicPr preferRelativeResize="0"/>
          <p:nvPr/>
        </p:nvPicPr>
        <p:blipFill>
          <a:blip r:embed="rId8">
            <a:alphaModFix/>
          </a:blip>
          <a:stretch>
            <a:fillRect/>
          </a:stretch>
        </p:blipFill>
        <p:spPr>
          <a:xfrm>
            <a:off x="3844208" y="5781657"/>
            <a:ext cx="4545175" cy="548800"/>
          </a:xfrm>
          <a:prstGeom prst="rect">
            <a:avLst/>
          </a:prstGeom>
          <a:noFill/>
          <a:ln>
            <a:noFill/>
          </a:ln>
        </p:spPr>
      </p:pic>
      <p:sp>
        <p:nvSpPr>
          <p:cNvPr id="673" name="Google Shape;673;gf72945a50e_0_483"/>
          <p:cNvSpPr txBox="1"/>
          <p:nvPr/>
        </p:nvSpPr>
        <p:spPr>
          <a:xfrm>
            <a:off x="-123075" y="5595475"/>
            <a:ext cx="4031100" cy="4386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en-US" sz="1650">
                <a:solidFill>
                  <a:srgbClr val="D4D4D4"/>
                </a:solidFill>
                <a:highlight>
                  <a:srgbClr val="1E1E1E"/>
                </a:highlight>
                <a:latin typeface="Courier New"/>
                <a:ea typeface="Courier New"/>
                <a:cs typeface="Courier New"/>
                <a:sym typeface="Courier New"/>
              </a:rPr>
              <a:t>...</a:t>
            </a:r>
            <a:r>
              <a:rPr b="1" lang="en-US" sz="1650">
                <a:solidFill>
                  <a:srgbClr val="DCDCAA"/>
                </a:solidFill>
                <a:highlight>
                  <a:srgbClr val="1E1E1E"/>
                </a:highlight>
                <a:latin typeface="Courier New"/>
                <a:ea typeface="Courier New"/>
                <a:cs typeface="Courier New"/>
                <a:sym typeface="Courier New"/>
              </a:rPr>
              <a:t>mapMutations</a:t>
            </a:r>
            <a:r>
              <a:rPr b="1" lang="en-US" sz="1650">
                <a:solidFill>
                  <a:srgbClr val="D4D4D4"/>
                </a:solidFill>
                <a:highlight>
                  <a:srgbClr val="1E1E1E"/>
                </a:highlight>
                <a:latin typeface="Courier New"/>
                <a:ea typeface="Courier New"/>
                <a:cs typeface="Courier New"/>
                <a:sym typeface="Courier New"/>
              </a:rPr>
              <a:t>([</a:t>
            </a:r>
            <a:r>
              <a:rPr b="1" lang="en-US" sz="1650">
                <a:solidFill>
                  <a:srgbClr val="CE9178"/>
                </a:solidFill>
                <a:highlight>
                  <a:srgbClr val="1E1E1E"/>
                </a:highlight>
                <a:latin typeface="Courier New"/>
                <a:ea typeface="Courier New"/>
                <a:cs typeface="Courier New"/>
                <a:sym typeface="Courier New"/>
              </a:rPr>
              <a:t>"increment"</a:t>
            </a:r>
            <a:r>
              <a:rPr b="1" lang="en-US" sz="1650">
                <a:solidFill>
                  <a:srgbClr val="D4D4D4"/>
                </a:solidFill>
                <a:highlight>
                  <a:srgbClr val="1E1E1E"/>
                </a:highlight>
                <a:latin typeface="Courier New"/>
                <a:ea typeface="Courier New"/>
                <a:cs typeface="Courier New"/>
                <a:sym typeface="Courier New"/>
              </a:rPr>
              <a:t>])</a:t>
            </a:r>
            <a:endParaRPr b="1" sz="1650">
              <a:solidFill>
                <a:srgbClr val="D4D4D4"/>
              </a:solidFill>
              <a:highlight>
                <a:srgbClr val="1E1E1E"/>
              </a:highlight>
              <a:latin typeface="Courier New"/>
              <a:ea typeface="Courier New"/>
              <a:cs typeface="Courier New"/>
              <a:sym typeface="Courier New"/>
            </a:endParaRPr>
          </a:p>
        </p:txBody>
      </p:sp>
      <p:cxnSp>
        <p:nvCxnSpPr>
          <p:cNvPr id="674" name="Google Shape;674;gf72945a50e_0_483"/>
          <p:cNvCxnSpPr>
            <a:stCxn id="673" idx="2"/>
          </p:cNvCxnSpPr>
          <p:nvPr/>
        </p:nvCxnSpPr>
        <p:spPr>
          <a:xfrm>
            <a:off x="1892475" y="6034075"/>
            <a:ext cx="2132400" cy="71700"/>
          </a:xfrm>
          <a:prstGeom prst="straightConnector1">
            <a:avLst/>
          </a:prstGeom>
          <a:noFill/>
          <a:ln cap="flat" cmpd="sng" w="19050">
            <a:solidFill>
              <a:schemeClr val="dk1"/>
            </a:solidFill>
            <a:prstDash val="solid"/>
            <a:round/>
            <a:headEnd len="med" w="med" type="none"/>
            <a:tailEnd len="med" w="med" type="triangle"/>
          </a:ln>
        </p:spPr>
      </p:cxnSp>
      <p:sp>
        <p:nvSpPr>
          <p:cNvPr id="675" name="Google Shape;675;gf72945a50e_0_483"/>
          <p:cNvSpPr txBox="1"/>
          <p:nvPr/>
        </p:nvSpPr>
        <p:spPr>
          <a:xfrm>
            <a:off x="2972950" y="6231425"/>
            <a:ext cx="810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chemeClr val="dk1"/>
                </a:solidFill>
              </a:rPr>
              <a:t>取代</a:t>
            </a:r>
            <a:endParaRPr>
              <a:solidFill>
                <a:schemeClr val="dk1"/>
              </a:solidFill>
            </a:endParaRPr>
          </a:p>
        </p:txBody>
      </p:sp>
      <p:sp>
        <p:nvSpPr>
          <p:cNvPr id="676" name="Google Shape;676;gf72945a50e_0_483"/>
          <p:cNvSpPr txBox="1"/>
          <p:nvPr/>
        </p:nvSpPr>
        <p:spPr>
          <a:xfrm>
            <a:off x="3529850" y="1417388"/>
            <a:ext cx="6731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使用 mapMutations 的話，就要把 </a:t>
            </a:r>
            <a:r>
              <a:rPr lang="en-US">
                <a:solidFill>
                  <a:schemeClr val="dk1"/>
                </a:solidFill>
              </a:rPr>
              <a:t>payload 直接帶入 template</a:t>
            </a:r>
            <a:r>
              <a:rPr lang="en-US"/>
              <a:t> 中：</a:t>
            </a:r>
            <a:endParaRPr/>
          </a:p>
        </p:txBody>
      </p:sp>
      <p:sp>
        <p:nvSpPr>
          <p:cNvPr id="677" name="Google Shape;677;gf72945a50e_0_483"/>
          <p:cNvSpPr/>
          <p:nvPr/>
        </p:nvSpPr>
        <p:spPr>
          <a:xfrm flipH="1" rot="10800000">
            <a:off x="4024875" y="5978650"/>
            <a:ext cx="4357200" cy="3225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gf72945a50e_0_483"/>
          <p:cNvSpPr txBox="1"/>
          <p:nvPr/>
        </p:nvSpPr>
        <p:spPr>
          <a:xfrm>
            <a:off x="3575525" y="1777638"/>
            <a:ext cx="7571100" cy="3618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US" sz="1150">
                <a:solidFill>
                  <a:srgbClr val="808080"/>
                </a:solidFill>
                <a:highlight>
                  <a:srgbClr val="1E1E1E"/>
                </a:highlight>
                <a:latin typeface="Courier New"/>
                <a:ea typeface="Courier New"/>
                <a:cs typeface="Courier New"/>
                <a:sym typeface="Courier New"/>
              </a:rPr>
              <a:t>&lt;</a:t>
            </a:r>
            <a:r>
              <a:rPr b="1" lang="en-US" sz="1150">
                <a:solidFill>
                  <a:srgbClr val="569CD6"/>
                </a:solidFill>
                <a:highlight>
                  <a:srgbClr val="1E1E1E"/>
                </a:highlight>
                <a:latin typeface="Courier New"/>
                <a:ea typeface="Courier New"/>
                <a:cs typeface="Courier New"/>
                <a:sym typeface="Courier New"/>
              </a:rPr>
              <a:t>button</a:t>
            </a:r>
            <a:r>
              <a:rPr b="1" lang="en-US" sz="1150">
                <a:solidFill>
                  <a:srgbClr val="D4D4D4"/>
                </a:solidFill>
                <a:highlight>
                  <a:srgbClr val="1E1E1E"/>
                </a:highlight>
                <a:latin typeface="Courier New"/>
                <a:ea typeface="Courier New"/>
                <a:cs typeface="Courier New"/>
                <a:sym typeface="Courier New"/>
              </a:rPr>
              <a:t> @</a:t>
            </a:r>
            <a:r>
              <a:rPr b="1" lang="en-US" sz="1150">
                <a:solidFill>
                  <a:srgbClr val="9CDCFE"/>
                </a:solidFill>
                <a:highlight>
                  <a:srgbClr val="1E1E1E"/>
                </a:highlight>
                <a:latin typeface="Courier New"/>
                <a:ea typeface="Courier New"/>
                <a:cs typeface="Courier New"/>
                <a:sym typeface="Courier New"/>
              </a:rPr>
              <a:t>click</a:t>
            </a:r>
            <a:r>
              <a:rPr b="1" lang="en-US" sz="1150">
                <a:solidFill>
                  <a:srgbClr val="D4D4D4"/>
                </a:solidFill>
                <a:highlight>
                  <a:srgbClr val="1E1E1E"/>
                </a:highlight>
                <a:latin typeface="Courier New"/>
                <a:ea typeface="Courier New"/>
                <a:cs typeface="Courier New"/>
                <a:sym typeface="Courier New"/>
              </a:rPr>
              <a:t>="</a:t>
            </a:r>
            <a:r>
              <a:rPr b="1" lang="en-US" sz="1150">
                <a:solidFill>
                  <a:srgbClr val="DCDCAA"/>
                </a:solidFill>
                <a:highlight>
                  <a:srgbClr val="1E1E1E"/>
                </a:highlight>
                <a:latin typeface="Courier New"/>
                <a:ea typeface="Courier New"/>
                <a:cs typeface="Courier New"/>
                <a:sym typeface="Courier New"/>
              </a:rPr>
              <a:t>increment</a:t>
            </a:r>
            <a:r>
              <a:rPr b="1" lang="en-US" sz="1150">
                <a:solidFill>
                  <a:srgbClr val="D4D4D4"/>
                </a:solidFill>
                <a:highlight>
                  <a:srgbClr val="1E1E1E"/>
                </a:highlight>
                <a:latin typeface="Courier New"/>
                <a:ea typeface="Courier New"/>
                <a:cs typeface="Courier New"/>
                <a:sym typeface="Courier New"/>
              </a:rPr>
              <a:t>({ </a:t>
            </a:r>
            <a:r>
              <a:rPr b="1" lang="en-US" sz="1150">
                <a:solidFill>
                  <a:srgbClr val="9CDCFE"/>
                </a:solidFill>
                <a:highlight>
                  <a:srgbClr val="1E1E1E"/>
                </a:highlight>
                <a:latin typeface="Courier New"/>
                <a:ea typeface="Courier New"/>
                <a:cs typeface="Courier New"/>
                <a:sym typeface="Courier New"/>
              </a:rPr>
              <a:t>amount:</a:t>
            </a:r>
            <a:r>
              <a:rPr b="1" lang="en-US" sz="1150">
                <a:solidFill>
                  <a:srgbClr val="D4D4D4"/>
                </a:solidFill>
                <a:highlight>
                  <a:srgbClr val="1E1E1E"/>
                </a:highlight>
                <a:latin typeface="Courier New"/>
                <a:ea typeface="Courier New"/>
                <a:cs typeface="Courier New"/>
                <a:sym typeface="Courier New"/>
              </a:rPr>
              <a:t> </a:t>
            </a:r>
            <a:r>
              <a:rPr b="1" lang="en-US" sz="1150">
                <a:solidFill>
                  <a:srgbClr val="B5CEA8"/>
                </a:solidFill>
                <a:highlight>
                  <a:srgbClr val="1E1E1E"/>
                </a:highlight>
                <a:latin typeface="Courier New"/>
                <a:ea typeface="Courier New"/>
                <a:cs typeface="Courier New"/>
                <a:sym typeface="Courier New"/>
              </a:rPr>
              <a:t>10</a:t>
            </a:r>
            <a:r>
              <a:rPr b="1" lang="en-US" sz="1150">
                <a:solidFill>
                  <a:srgbClr val="D4D4D4"/>
                </a:solidFill>
                <a:highlight>
                  <a:srgbClr val="1E1E1E"/>
                </a:highlight>
                <a:latin typeface="Courier New"/>
                <a:ea typeface="Courier New"/>
                <a:cs typeface="Courier New"/>
                <a:sym typeface="Courier New"/>
              </a:rPr>
              <a:t>, </a:t>
            </a:r>
            <a:r>
              <a:rPr b="1" lang="en-US" sz="1150">
                <a:solidFill>
                  <a:srgbClr val="9CDCFE"/>
                </a:solidFill>
                <a:highlight>
                  <a:srgbClr val="1E1E1E"/>
                </a:highlight>
                <a:latin typeface="Courier New"/>
                <a:ea typeface="Courier New"/>
                <a:cs typeface="Courier New"/>
                <a:sym typeface="Courier New"/>
              </a:rPr>
              <a:t>name:</a:t>
            </a:r>
            <a:r>
              <a:rPr b="1" lang="en-US" sz="1150">
                <a:solidFill>
                  <a:srgbClr val="D4D4D4"/>
                </a:solidFill>
                <a:highlight>
                  <a:srgbClr val="1E1E1E"/>
                </a:highlight>
                <a:latin typeface="Courier New"/>
                <a:ea typeface="Courier New"/>
                <a:cs typeface="Courier New"/>
                <a:sym typeface="Courier New"/>
              </a:rPr>
              <a:t> </a:t>
            </a:r>
            <a:r>
              <a:rPr b="1" lang="en-US" sz="1150">
                <a:solidFill>
                  <a:srgbClr val="CE9178"/>
                </a:solidFill>
                <a:highlight>
                  <a:srgbClr val="1E1E1E"/>
                </a:highlight>
                <a:latin typeface="Courier New"/>
                <a:ea typeface="Courier New"/>
                <a:cs typeface="Courier New"/>
                <a:sym typeface="Courier New"/>
              </a:rPr>
              <a:t>'Jess'</a:t>
            </a:r>
            <a:r>
              <a:rPr b="1" lang="en-US" sz="1150">
                <a:solidFill>
                  <a:srgbClr val="D4D4D4"/>
                </a:solidFill>
                <a:highlight>
                  <a:srgbClr val="1E1E1E"/>
                </a:highlight>
                <a:latin typeface="Courier New"/>
                <a:ea typeface="Courier New"/>
                <a:cs typeface="Courier New"/>
                <a:sym typeface="Courier New"/>
              </a:rPr>
              <a:t> })"</a:t>
            </a:r>
            <a:r>
              <a:rPr b="1" lang="en-US" sz="1150">
                <a:solidFill>
                  <a:srgbClr val="808080"/>
                </a:solidFill>
                <a:highlight>
                  <a:srgbClr val="1E1E1E"/>
                </a:highlight>
                <a:latin typeface="Courier New"/>
                <a:ea typeface="Courier New"/>
                <a:cs typeface="Courier New"/>
                <a:sym typeface="Courier New"/>
              </a:rPr>
              <a:t>&gt;</a:t>
            </a:r>
            <a:r>
              <a:rPr b="1" lang="en-US" sz="1150">
                <a:solidFill>
                  <a:srgbClr val="D4D4D4"/>
                </a:solidFill>
                <a:highlight>
                  <a:srgbClr val="1E1E1E"/>
                </a:highlight>
                <a:latin typeface="Courier New"/>
                <a:ea typeface="Courier New"/>
                <a:cs typeface="Courier New"/>
                <a:sym typeface="Courier New"/>
              </a:rPr>
              <a:t>+</a:t>
            </a:r>
            <a:r>
              <a:rPr b="1" lang="en-US" sz="1150">
                <a:solidFill>
                  <a:srgbClr val="808080"/>
                </a:solidFill>
                <a:highlight>
                  <a:srgbClr val="1E1E1E"/>
                </a:highlight>
                <a:latin typeface="Courier New"/>
                <a:ea typeface="Courier New"/>
                <a:cs typeface="Courier New"/>
                <a:sym typeface="Courier New"/>
              </a:rPr>
              <a:t>&lt;/</a:t>
            </a:r>
            <a:r>
              <a:rPr b="1" lang="en-US" sz="1150">
                <a:solidFill>
                  <a:srgbClr val="569CD6"/>
                </a:solidFill>
                <a:highlight>
                  <a:srgbClr val="1E1E1E"/>
                </a:highlight>
                <a:latin typeface="Courier New"/>
                <a:ea typeface="Courier New"/>
                <a:cs typeface="Courier New"/>
                <a:sym typeface="Courier New"/>
              </a:rPr>
              <a:t>button</a:t>
            </a:r>
            <a:r>
              <a:rPr b="1" lang="en-US" sz="1150">
                <a:solidFill>
                  <a:srgbClr val="808080"/>
                </a:solidFill>
                <a:highlight>
                  <a:srgbClr val="1E1E1E"/>
                </a:highlight>
                <a:latin typeface="Courier New"/>
                <a:ea typeface="Courier New"/>
                <a:cs typeface="Courier New"/>
                <a:sym typeface="Courier New"/>
              </a:rPr>
              <a:t>&gt;</a:t>
            </a:r>
            <a:endParaRPr b="1" sz="1150">
              <a:solidFill>
                <a:srgbClr val="808080"/>
              </a:solidFill>
              <a:highlight>
                <a:srgbClr val="1E1E1E"/>
              </a:highlight>
              <a:latin typeface="Courier New"/>
              <a:ea typeface="Courier New"/>
              <a:cs typeface="Courier New"/>
              <a:sym typeface="Courier New"/>
            </a:endParaRPr>
          </a:p>
        </p:txBody>
      </p:sp>
      <p:sp>
        <p:nvSpPr>
          <p:cNvPr id="679" name="Google Shape;679;gf72945a50e_0_483"/>
          <p:cNvSpPr/>
          <p:nvPr/>
        </p:nvSpPr>
        <p:spPr>
          <a:xfrm flipH="1" rot="10800000">
            <a:off x="5949450" y="1836525"/>
            <a:ext cx="2549700" cy="2541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80" name="Google Shape;680;gf72945a50e_0_483"/>
          <p:cNvPicPr preferRelativeResize="0"/>
          <p:nvPr/>
        </p:nvPicPr>
        <p:blipFill>
          <a:blip r:embed="rId9">
            <a:alphaModFix/>
          </a:blip>
          <a:stretch>
            <a:fillRect/>
          </a:stretch>
        </p:blipFill>
        <p:spPr>
          <a:xfrm>
            <a:off x="7274775" y="2539675"/>
            <a:ext cx="904875" cy="74295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4" name="Shape 684"/>
        <p:cNvGrpSpPr/>
        <p:nvPr/>
      </p:nvGrpSpPr>
      <p:grpSpPr>
        <a:xfrm>
          <a:off x="0" y="0"/>
          <a:ext cx="0" cy="0"/>
          <a:chOff x="0" y="0"/>
          <a:chExt cx="0" cy="0"/>
        </a:xfrm>
      </p:grpSpPr>
      <p:sp>
        <p:nvSpPr>
          <p:cNvPr id="685" name="Google Shape;685;gf72945a50e_0_520"/>
          <p:cNvSpPr txBox="1"/>
          <p:nvPr>
            <p:ph idx="12" type="sldNum"/>
          </p:nvPr>
        </p:nvSpPr>
        <p:spPr>
          <a:xfrm>
            <a:off x="8316416" y="6093296"/>
            <a:ext cx="504000" cy="4530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fld id="{00000000-1234-1234-1234-123412341234}" type="slidenum">
              <a:rPr lang="en-US"/>
              <a:t>‹#›</a:t>
            </a:fld>
            <a:endParaRPr/>
          </a:p>
        </p:txBody>
      </p:sp>
      <p:sp>
        <p:nvSpPr>
          <p:cNvPr id="686" name="Google Shape;686;gf72945a50e_0_520"/>
          <p:cNvSpPr txBox="1"/>
          <p:nvPr/>
        </p:nvSpPr>
        <p:spPr>
          <a:xfrm>
            <a:off x="276100" y="328375"/>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solidFill>
                  <a:srgbClr val="888889"/>
                </a:solidFill>
              </a:rPr>
              <a:t>Vuex</a:t>
            </a:r>
            <a:endParaRPr b="1">
              <a:solidFill>
                <a:srgbClr val="FF0000"/>
              </a:solidFill>
            </a:endParaRPr>
          </a:p>
        </p:txBody>
      </p:sp>
      <p:sp>
        <p:nvSpPr>
          <p:cNvPr id="687" name="Google Shape;687;gf72945a50e_0_520"/>
          <p:cNvSpPr txBox="1"/>
          <p:nvPr/>
        </p:nvSpPr>
        <p:spPr>
          <a:xfrm>
            <a:off x="198850" y="650425"/>
            <a:ext cx="5627100" cy="446400"/>
          </a:xfrm>
          <a:prstGeom prst="rect">
            <a:avLst/>
          </a:prstGeom>
          <a:noFill/>
          <a:ln>
            <a:noFill/>
          </a:ln>
        </p:spPr>
        <p:txBody>
          <a:bodyPr anchorCtr="0" anchor="t" bIns="91425" lIns="91425" spcFirstLastPara="1" rIns="91425" wrap="square" tIns="91425">
            <a:spAutoFit/>
          </a:bodyPr>
          <a:lstStyle/>
          <a:p>
            <a:pPr indent="0" lvl="0" marL="0" rtl="0" algn="l">
              <a:lnSpc>
                <a:spcPct val="125000"/>
              </a:lnSpc>
              <a:spcBef>
                <a:spcPts val="1800"/>
              </a:spcBef>
              <a:spcAft>
                <a:spcPts val="1200"/>
              </a:spcAft>
              <a:buNone/>
            </a:pPr>
            <a:r>
              <a:rPr b="1" lang="en-US" sz="1700" u="sng">
                <a:solidFill>
                  <a:srgbClr val="23527C"/>
                </a:solidFill>
                <a:highlight>
                  <a:srgbClr val="FFFFFF"/>
                </a:highlight>
              </a:rPr>
              <a:t>Vuex Actions？</a:t>
            </a:r>
            <a:endParaRPr b="1" sz="1700" u="sng">
              <a:solidFill>
                <a:srgbClr val="23527C"/>
              </a:solidFill>
              <a:highlight>
                <a:srgbClr val="FFFFFF"/>
              </a:highlight>
            </a:endParaRPr>
          </a:p>
        </p:txBody>
      </p:sp>
      <p:sp>
        <p:nvSpPr>
          <p:cNvPr id="688" name="Google Shape;688;gf72945a50e_0_520"/>
          <p:cNvSpPr txBox="1"/>
          <p:nvPr/>
        </p:nvSpPr>
        <p:spPr>
          <a:xfrm>
            <a:off x="84025" y="1377450"/>
            <a:ext cx="1455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chemeClr val="accent3"/>
                </a:solidFill>
              </a:rPr>
              <a:t>store/index.js</a:t>
            </a:r>
            <a:endParaRPr>
              <a:solidFill>
                <a:schemeClr val="accent3"/>
              </a:solidFill>
            </a:endParaRPr>
          </a:p>
        </p:txBody>
      </p:sp>
      <p:pic>
        <p:nvPicPr>
          <p:cNvPr id="689" name="Google Shape;689;gf72945a50e_0_520"/>
          <p:cNvPicPr preferRelativeResize="0"/>
          <p:nvPr/>
        </p:nvPicPr>
        <p:blipFill rotWithShape="1">
          <a:blip r:embed="rId4">
            <a:alphaModFix/>
          </a:blip>
          <a:srcRect b="31247" l="0" r="0" t="0"/>
          <a:stretch/>
        </p:blipFill>
        <p:spPr>
          <a:xfrm>
            <a:off x="152400" y="1718300"/>
            <a:ext cx="3589549" cy="3361699"/>
          </a:xfrm>
          <a:prstGeom prst="rect">
            <a:avLst/>
          </a:prstGeom>
          <a:noFill/>
          <a:ln>
            <a:noFill/>
          </a:ln>
        </p:spPr>
      </p:pic>
      <p:sp>
        <p:nvSpPr>
          <p:cNvPr id="690" name="Google Shape;690;gf72945a50e_0_520"/>
          <p:cNvSpPr txBox="1"/>
          <p:nvPr/>
        </p:nvSpPr>
        <p:spPr>
          <a:xfrm>
            <a:off x="3906250" y="3820125"/>
            <a:ext cx="1455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chemeClr val="accent3"/>
                </a:solidFill>
              </a:rPr>
              <a:t>父層script</a:t>
            </a:r>
            <a:endParaRPr>
              <a:solidFill>
                <a:schemeClr val="accent3"/>
              </a:solidFill>
            </a:endParaRPr>
          </a:p>
        </p:txBody>
      </p:sp>
      <p:sp>
        <p:nvSpPr>
          <p:cNvPr id="691" name="Google Shape;691;gf72945a50e_0_520"/>
          <p:cNvSpPr txBox="1"/>
          <p:nvPr/>
        </p:nvSpPr>
        <p:spPr>
          <a:xfrm>
            <a:off x="3906250" y="3291150"/>
            <a:ext cx="1455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chemeClr val="accent3"/>
                </a:solidFill>
              </a:rPr>
              <a:t>父層HTML</a:t>
            </a:r>
            <a:endParaRPr>
              <a:solidFill>
                <a:schemeClr val="accent3"/>
              </a:solidFill>
            </a:endParaRPr>
          </a:p>
        </p:txBody>
      </p:sp>
      <p:sp>
        <p:nvSpPr>
          <p:cNvPr id="692" name="Google Shape;692;gf72945a50e_0_520"/>
          <p:cNvSpPr txBox="1"/>
          <p:nvPr/>
        </p:nvSpPr>
        <p:spPr>
          <a:xfrm>
            <a:off x="3906238" y="1377438"/>
            <a:ext cx="1455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chemeClr val="accent3"/>
                </a:solidFill>
              </a:rPr>
              <a:t>畫面呈現</a:t>
            </a:r>
            <a:endParaRPr>
              <a:solidFill>
                <a:schemeClr val="accent3"/>
              </a:solidFill>
            </a:endParaRPr>
          </a:p>
        </p:txBody>
      </p:sp>
      <p:sp>
        <p:nvSpPr>
          <p:cNvPr id="693" name="Google Shape;693;gf72945a50e_0_520"/>
          <p:cNvSpPr txBox="1"/>
          <p:nvPr/>
        </p:nvSpPr>
        <p:spPr>
          <a:xfrm>
            <a:off x="7154525" y="4248700"/>
            <a:ext cx="23118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200"/>
              <a:t>關鍵字：</a:t>
            </a:r>
            <a:endParaRPr sz="1200"/>
          </a:p>
          <a:p>
            <a:pPr indent="0" lvl="0" marL="0" rtl="0" algn="l">
              <a:spcBef>
                <a:spcPts val="0"/>
              </a:spcBef>
              <a:spcAft>
                <a:spcPts val="0"/>
              </a:spcAft>
              <a:buNone/>
            </a:pPr>
            <a:r>
              <a:rPr lang="en-US" sz="1200"/>
              <a:t>...mapActions</a:t>
            </a:r>
            <a:endParaRPr sz="1200"/>
          </a:p>
          <a:p>
            <a:pPr indent="0" lvl="0" marL="0" rtl="0" algn="l">
              <a:spcBef>
                <a:spcPts val="0"/>
              </a:spcBef>
              <a:spcAft>
                <a:spcPts val="0"/>
              </a:spcAft>
              <a:buNone/>
            </a:pPr>
            <a:r>
              <a:rPr lang="en-US" sz="1200"/>
              <a:t>this.$store.dispatch(“XXX”)</a:t>
            </a:r>
            <a:endParaRPr sz="1200"/>
          </a:p>
        </p:txBody>
      </p:sp>
      <p:pic>
        <p:nvPicPr>
          <p:cNvPr id="694" name="Google Shape;694;gf72945a50e_0_520"/>
          <p:cNvPicPr preferRelativeResize="0"/>
          <p:nvPr/>
        </p:nvPicPr>
        <p:blipFill>
          <a:blip r:embed="rId5">
            <a:alphaModFix/>
          </a:blip>
          <a:stretch>
            <a:fillRect/>
          </a:stretch>
        </p:blipFill>
        <p:spPr>
          <a:xfrm>
            <a:off x="206500" y="3780700"/>
            <a:ext cx="3481325" cy="1299300"/>
          </a:xfrm>
          <a:prstGeom prst="rect">
            <a:avLst/>
          </a:prstGeom>
          <a:noFill/>
          <a:ln>
            <a:noFill/>
          </a:ln>
        </p:spPr>
      </p:pic>
      <p:sp>
        <p:nvSpPr>
          <p:cNvPr id="695" name="Google Shape;695;gf72945a50e_0_520"/>
          <p:cNvSpPr txBox="1"/>
          <p:nvPr/>
        </p:nvSpPr>
        <p:spPr>
          <a:xfrm>
            <a:off x="198850" y="915625"/>
            <a:ext cx="8870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儲存狀態的為 State，組件需要更動狀態時，需要透過 Actions 發出一個 Commit 去呼叫 Mutations，再由 Mutations 去更改 State</a:t>
            </a:r>
            <a:endParaRPr/>
          </a:p>
        </p:txBody>
      </p:sp>
      <p:pic>
        <p:nvPicPr>
          <p:cNvPr id="696" name="Google Shape;696;gf72945a50e_0_520"/>
          <p:cNvPicPr preferRelativeResize="0"/>
          <p:nvPr/>
        </p:nvPicPr>
        <p:blipFill>
          <a:blip r:embed="rId6">
            <a:alphaModFix/>
          </a:blip>
          <a:stretch>
            <a:fillRect/>
          </a:stretch>
        </p:blipFill>
        <p:spPr>
          <a:xfrm>
            <a:off x="122325" y="1718312"/>
            <a:ext cx="3674352" cy="3819075"/>
          </a:xfrm>
          <a:prstGeom prst="rect">
            <a:avLst/>
          </a:prstGeom>
          <a:noFill/>
          <a:ln>
            <a:noFill/>
          </a:ln>
        </p:spPr>
      </p:pic>
      <p:pic>
        <p:nvPicPr>
          <p:cNvPr id="697" name="Google Shape;697;gf72945a50e_0_520"/>
          <p:cNvPicPr preferRelativeResize="0"/>
          <p:nvPr/>
        </p:nvPicPr>
        <p:blipFill>
          <a:blip r:embed="rId7">
            <a:alphaModFix/>
          </a:blip>
          <a:stretch>
            <a:fillRect/>
          </a:stretch>
        </p:blipFill>
        <p:spPr>
          <a:xfrm>
            <a:off x="3969125" y="4171425"/>
            <a:ext cx="3117024" cy="2608501"/>
          </a:xfrm>
          <a:prstGeom prst="rect">
            <a:avLst/>
          </a:prstGeom>
          <a:noFill/>
          <a:ln>
            <a:noFill/>
          </a:ln>
        </p:spPr>
      </p:pic>
      <p:pic>
        <p:nvPicPr>
          <p:cNvPr id="698" name="Google Shape;698;gf72945a50e_0_520"/>
          <p:cNvPicPr preferRelativeResize="0"/>
          <p:nvPr/>
        </p:nvPicPr>
        <p:blipFill>
          <a:blip r:embed="rId8">
            <a:alphaModFix/>
          </a:blip>
          <a:stretch>
            <a:fillRect/>
          </a:stretch>
        </p:blipFill>
        <p:spPr>
          <a:xfrm>
            <a:off x="3741950" y="3612651"/>
            <a:ext cx="5425870" cy="248300"/>
          </a:xfrm>
          <a:prstGeom prst="rect">
            <a:avLst/>
          </a:prstGeom>
          <a:noFill/>
          <a:ln>
            <a:noFill/>
          </a:ln>
        </p:spPr>
      </p:pic>
      <p:sp>
        <p:nvSpPr>
          <p:cNvPr id="699" name="Google Shape;699;gf72945a50e_0_520"/>
          <p:cNvSpPr/>
          <p:nvPr/>
        </p:nvSpPr>
        <p:spPr>
          <a:xfrm flipH="1">
            <a:off x="3796675" y="6320700"/>
            <a:ext cx="3282600" cy="1623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00" name="Google Shape;700;gf72945a50e_0_520"/>
          <p:cNvPicPr preferRelativeResize="0"/>
          <p:nvPr/>
        </p:nvPicPr>
        <p:blipFill rotWithShape="1">
          <a:blip r:embed="rId9">
            <a:alphaModFix/>
          </a:blip>
          <a:srcRect b="61763" l="0" r="0" t="0"/>
          <a:stretch/>
        </p:blipFill>
        <p:spPr>
          <a:xfrm>
            <a:off x="3843825" y="1688386"/>
            <a:ext cx="5222124" cy="1540174"/>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4" name="Shape 704"/>
        <p:cNvGrpSpPr/>
        <p:nvPr/>
      </p:nvGrpSpPr>
      <p:grpSpPr>
        <a:xfrm>
          <a:off x="0" y="0"/>
          <a:ext cx="0" cy="0"/>
          <a:chOff x="0" y="0"/>
          <a:chExt cx="0" cy="0"/>
        </a:xfrm>
      </p:grpSpPr>
      <p:sp>
        <p:nvSpPr>
          <p:cNvPr id="705" name="Google Shape;705;gf72945a50e_0_574"/>
          <p:cNvSpPr txBox="1"/>
          <p:nvPr>
            <p:ph idx="12" type="sldNum"/>
          </p:nvPr>
        </p:nvSpPr>
        <p:spPr>
          <a:xfrm>
            <a:off x="8316416" y="6093296"/>
            <a:ext cx="504000" cy="4530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fld id="{00000000-1234-1234-1234-123412341234}" type="slidenum">
              <a:rPr lang="en-US"/>
              <a:t>‹#›</a:t>
            </a:fld>
            <a:endParaRPr/>
          </a:p>
        </p:txBody>
      </p:sp>
      <p:sp>
        <p:nvSpPr>
          <p:cNvPr id="706" name="Google Shape;706;gf72945a50e_0_574"/>
          <p:cNvSpPr txBox="1"/>
          <p:nvPr/>
        </p:nvSpPr>
        <p:spPr>
          <a:xfrm>
            <a:off x="276100" y="328375"/>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solidFill>
                  <a:srgbClr val="888889"/>
                </a:solidFill>
              </a:rPr>
              <a:t>Vuex</a:t>
            </a:r>
            <a:endParaRPr b="1">
              <a:solidFill>
                <a:srgbClr val="FF0000"/>
              </a:solidFill>
            </a:endParaRPr>
          </a:p>
        </p:txBody>
      </p:sp>
      <p:sp>
        <p:nvSpPr>
          <p:cNvPr id="707" name="Google Shape;707;gf72945a50e_0_574"/>
          <p:cNvSpPr txBox="1"/>
          <p:nvPr/>
        </p:nvSpPr>
        <p:spPr>
          <a:xfrm>
            <a:off x="198850" y="650425"/>
            <a:ext cx="5627100" cy="446400"/>
          </a:xfrm>
          <a:prstGeom prst="rect">
            <a:avLst/>
          </a:prstGeom>
          <a:noFill/>
          <a:ln>
            <a:noFill/>
          </a:ln>
        </p:spPr>
        <p:txBody>
          <a:bodyPr anchorCtr="0" anchor="t" bIns="91425" lIns="91425" spcFirstLastPara="1" rIns="91425" wrap="square" tIns="91425">
            <a:spAutoFit/>
          </a:bodyPr>
          <a:lstStyle/>
          <a:p>
            <a:pPr indent="0" lvl="0" marL="0" rtl="0" algn="l">
              <a:lnSpc>
                <a:spcPct val="125000"/>
              </a:lnSpc>
              <a:spcBef>
                <a:spcPts val="1800"/>
              </a:spcBef>
              <a:spcAft>
                <a:spcPts val="1200"/>
              </a:spcAft>
              <a:buNone/>
            </a:pPr>
            <a:r>
              <a:rPr b="1" lang="en-US" sz="1700" u="sng">
                <a:solidFill>
                  <a:srgbClr val="23527C"/>
                </a:solidFill>
                <a:highlight>
                  <a:srgbClr val="FFFFFF"/>
                </a:highlight>
              </a:rPr>
              <a:t>Vuex Modules？</a:t>
            </a:r>
            <a:endParaRPr b="1" sz="1700" u="sng">
              <a:solidFill>
                <a:srgbClr val="23527C"/>
              </a:solidFill>
              <a:highlight>
                <a:srgbClr val="FFFFFF"/>
              </a:highlight>
            </a:endParaRPr>
          </a:p>
        </p:txBody>
      </p:sp>
      <p:sp>
        <p:nvSpPr>
          <p:cNvPr id="708" name="Google Shape;708;gf72945a50e_0_574"/>
          <p:cNvSpPr txBox="1"/>
          <p:nvPr/>
        </p:nvSpPr>
        <p:spPr>
          <a:xfrm>
            <a:off x="123100" y="1025775"/>
            <a:ext cx="1455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chemeClr val="accent3"/>
                </a:solidFill>
              </a:rPr>
              <a:t>store/index.js</a:t>
            </a:r>
            <a:endParaRPr>
              <a:solidFill>
                <a:schemeClr val="accent3"/>
              </a:solidFill>
            </a:endParaRPr>
          </a:p>
        </p:txBody>
      </p:sp>
      <p:sp>
        <p:nvSpPr>
          <p:cNvPr id="709" name="Google Shape;709;gf72945a50e_0_574"/>
          <p:cNvSpPr txBox="1"/>
          <p:nvPr/>
        </p:nvSpPr>
        <p:spPr>
          <a:xfrm>
            <a:off x="3583875" y="3126525"/>
            <a:ext cx="1455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chemeClr val="accent3"/>
                </a:solidFill>
              </a:rPr>
              <a:t>父層script</a:t>
            </a:r>
            <a:endParaRPr>
              <a:solidFill>
                <a:schemeClr val="accent3"/>
              </a:solidFill>
            </a:endParaRPr>
          </a:p>
        </p:txBody>
      </p:sp>
      <p:sp>
        <p:nvSpPr>
          <p:cNvPr id="710" name="Google Shape;710;gf72945a50e_0_574"/>
          <p:cNvSpPr txBox="1"/>
          <p:nvPr/>
        </p:nvSpPr>
        <p:spPr>
          <a:xfrm>
            <a:off x="3639800" y="1171225"/>
            <a:ext cx="1455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chemeClr val="accent3"/>
                </a:solidFill>
              </a:rPr>
              <a:t>父層HTML</a:t>
            </a:r>
            <a:endParaRPr>
              <a:solidFill>
                <a:schemeClr val="accent3"/>
              </a:solidFill>
            </a:endParaRPr>
          </a:p>
        </p:txBody>
      </p:sp>
      <p:pic>
        <p:nvPicPr>
          <p:cNvPr id="711" name="Google Shape;711;gf72945a50e_0_574"/>
          <p:cNvPicPr preferRelativeResize="0"/>
          <p:nvPr/>
        </p:nvPicPr>
        <p:blipFill>
          <a:blip r:embed="rId4">
            <a:alphaModFix/>
          </a:blip>
          <a:stretch>
            <a:fillRect/>
          </a:stretch>
        </p:blipFill>
        <p:spPr>
          <a:xfrm>
            <a:off x="198850" y="1376800"/>
            <a:ext cx="3000000" cy="5393324"/>
          </a:xfrm>
          <a:prstGeom prst="rect">
            <a:avLst/>
          </a:prstGeom>
          <a:noFill/>
          <a:ln>
            <a:noFill/>
          </a:ln>
        </p:spPr>
      </p:pic>
      <p:pic>
        <p:nvPicPr>
          <p:cNvPr id="712" name="Google Shape;712;gf72945a50e_0_574"/>
          <p:cNvPicPr preferRelativeResize="0"/>
          <p:nvPr/>
        </p:nvPicPr>
        <p:blipFill>
          <a:blip r:embed="rId5">
            <a:alphaModFix/>
          </a:blip>
          <a:stretch>
            <a:fillRect/>
          </a:stretch>
        </p:blipFill>
        <p:spPr>
          <a:xfrm>
            <a:off x="3590950" y="3601123"/>
            <a:ext cx="3171475" cy="3003300"/>
          </a:xfrm>
          <a:prstGeom prst="rect">
            <a:avLst/>
          </a:prstGeom>
          <a:noFill/>
          <a:ln>
            <a:noFill/>
          </a:ln>
        </p:spPr>
      </p:pic>
      <p:pic>
        <p:nvPicPr>
          <p:cNvPr id="713" name="Google Shape;713;gf72945a50e_0_574"/>
          <p:cNvPicPr preferRelativeResize="0"/>
          <p:nvPr/>
        </p:nvPicPr>
        <p:blipFill rotWithShape="1">
          <a:blip r:embed="rId6">
            <a:alphaModFix/>
          </a:blip>
          <a:srcRect b="22696" l="0" r="0" t="0"/>
          <a:stretch/>
        </p:blipFill>
        <p:spPr>
          <a:xfrm>
            <a:off x="3425025" y="1587675"/>
            <a:ext cx="3938575" cy="1177025"/>
          </a:xfrm>
          <a:prstGeom prst="rect">
            <a:avLst/>
          </a:prstGeom>
          <a:noFill/>
          <a:ln>
            <a:noFill/>
          </a:ln>
        </p:spPr>
      </p:pic>
      <p:sp>
        <p:nvSpPr>
          <p:cNvPr id="714" name="Google Shape;714;gf72945a50e_0_574"/>
          <p:cNvSpPr/>
          <p:nvPr/>
        </p:nvSpPr>
        <p:spPr>
          <a:xfrm>
            <a:off x="276100" y="1571425"/>
            <a:ext cx="1436100" cy="14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15" name="Google Shape;715;gf72945a50e_0_574"/>
          <p:cNvCxnSpPr>
            <a:stCxn id="714" idx="3"/>
          </p:cNvCxnSpPr>
          <p:nvPr/>
        </p:nvCxnSpPr>
        <p:spPr>
          <a:xfrm flipH="1" rot="10800000">
            <a:off x="1712200" y="1191775"/>
            <a:ext cx="749700" cy="453600"/>
          </a:xfrm>
          <a:prstGeom prst="straightConnector1">
            <a:avLst/>
          </a:prstGeom>
          <a:noFill/>
          <a:ln cap="flat" cmpd="sng" w="9525">
            <a:solidFill>
              <a:schemeClr val="dk1"/>
            </a:solidFill>
            <a:prstDash val="solid"/>
            <a:round/>
            <a:headEnd len="med" w="med" type="none"/>
            <a:tailEnd len="med" w="med" type="none"/>
          </a:ln>
        </p:spPr>
      </p:cxnSp>
      <p:sp>
        <p:nvSpPr>
          <p:cNvPr id="716" name="Google Shape;716;gf72945a50e_0_574"/>
          <p:cNvSpPr txBox="1"/>
          <p:nvPr/>
        </p:nvSpPr>
        <p:spPr>
          <a:xfrm>
            <a:off x="2363138" y="958013"/>
            <a:ext cx="562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chemeClr val="dk1"/>
                </a:solidFill>
              </a:rPr>
              <a:t>namespaced:true</a:t>
            </a:r>
            <a:r>
              <a:rPr lang="en-US">
                <a:solidFill>
                  <a:schemeClr val="dk1"/>
                </a:solidFill>
              </a:rPr>
              <a:t>高度封裝性</a:t>
            </a:r>
            <a:endParaRPr>
              <a:solidFill>
                <a:schemeClr val="dk1"/>
              </a:solidFill>
            </a:endParaRPr>
          </a:p>
        </p:txBody>
      </p:sp>
      <p:sp>
        <p:nvSpPr>
          <p:cNvPr id="717" name="Google Shape;717;gf72945a50e_0_574"/>
          <p:cNvSpPr/>
          <p:nvPr/>
        </p:nvSpPr>
        <p:spPr>
          <a:xfrm>
            <a:off x="3964950" y="5445900"/>
            <a:ext cx="2717100" cy="14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gf72945a50e_0_574"/>
          <p:cNvSpPr txBox="1"/>
          <p:nvPr/>
        </p:nvSpPr>
        <p:spPr>
          <a:xfrm>
            <a:off x="5228638" y="5114063"/>
            <a:ext cx="562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chemeClr val="dk1"/>
                </a:solidFill>
              </a:rPr>
              <a:t>要明確的路徑</a:t>
            </a:r>
            <a:endParaRPr>
              <a:solidFill>
                <a:schemeClr val="dk1"/>
              </a:solidFill>
            </a:endParaRPr>
          </a:p>
        </p:txBody>
      </p:sp>
      <p:sp>
        <p:nvSpPr>
          <p:cNvPr id="719" name="Google Shape;719;gf72945a50e_0_574"/>
          <p:cNvSpPr/>
          <p:nvPr/>
        </p:nvSpPr>
        <p:spPr>
          <a:xfrm>
            <a:off x="340300" y="6037925"/>
            <a:ext cx="792900" cy="5664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3" name="Shape 723"/>
        <p:cNvGrpSpPr/>
        <p:nvPr/>
      </p:nvGrpSpPr>
      <p:grpSpPr>
        <a:xfrm>
          <a:off x="0" y="0"/>
          <a:ext cx="0" cy="0"/>
          <a:chOff x="0" y="0"/>
          <a:chExt cx="0" cy="0"/>
        </a:xfrm>
      </p:grpSpPr>
      <p:sp>
        <p:nvSpPr>
          <p:cNvPr id="724" name="Google Shape;724;gfacc922679_0_0"/>
          <p:cNvSpPr txBox="1"/>
          <p:nvPr>
            <p:ph idx="12" type="sldNum"/>
          </p:nvPr>
        </p:nvSpPr>
        <p:spPr>
          <a:xfrm>
            <a:off x="8316416" y="6093296"/>
            <a:ext cx="504000" cy="4530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fld id="{00000000-1234-1234-1234-123412341234}" type="slidenum">
              <a:rPr lang="en-US"/>
              <a:t>‹#›</a:t>
            </a:fld>
            <a:endParaRPr/>
          </a:p>
        </p:txBody>
      </p:sp>
      <p:sp>
        <p:nvSpPr>
          <p:cNvPr id="725" name="Google Shape;725;gfacc922679_0_0"/>
          <p:cNvSpPr txBox="1"/>
          <p:nvPr/>
        </p:nvSpPr>
        <p:spPr>
          <a:xfrm>
            <a:off x="276100" y="328375"/>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solidFill>
                  <a:srgbClr val="888889"/>
                </a:solidFill>
              </a:rPr>
              <a:t>參考資源</a:t>
            </a:r>
            <a:endParaRPr b="1">
              <a:solidFill>
                <a:srgbClr val="FF0000"/>
              </a:solidFill>
            </a:endParaRPr>
          </a:p>
        </p:txBody>
      </p:sp>
      <p:sp>
        <p:nvSpPr>
          <p:cNvPr id="726" name="Google Shape;726;gfacc922679_0_0"/>
          <p:cNvSpPr txBox="1"/>
          <p:nvPr/>
        </p:nvSpPr>
        <p:spPr>
          <a:xfrm>
            <a:off x="423550" y="992350"/>
            <a:ext cx="5627100" cy="2678100"/>
          </a:xfrm>
          <a:prstGeom prst="rect">
            <a:avLst/>
          </a:prstGeom>
          <a:noFill/>
          <a:ln>
            <a:noFill/>
          </a:ln>
        </p:spPr>
        <p:txBody>
          <a:bodyPr anchorCtr="0" anchor="t" bIns="91425" lIns="91425" spcFirstLastPara="1" rIns="91425" wrap="square" tIns="91425">
            <a:spAutoFit/>
          </a:bodyPr>
          <a:lstStyle/>
          <a:p>
            <a:pPr indent="0" lvl="0" marL="0" rtl="0" algn="l">
              <a:lnSpc>
                <a:spcPct val="125000"/>
              </a:lnSpc>
              <a:spcBef>
                <a:spcPts val="1800"/>
              </a:spcBef>
              <a:spcAft>
                <a:spcPts val="0"/>
              </a:spcAft>
              <a:buNone/>
            </a:pPr>
            <a:r>
              <a:rPr b="1" lang="en-US" sz="1700" u="sng">
                <a:solidFill>
                  <a:schemeClr val="hlink"/>
                </a:solidFill>
                <a:highlight>
                  <a:srgbClr val="FFFFFF"/>
                </a:highlight>
                <a:hlinkClick r:id="rId4"/>
              </a:rPr>
              <a:t>https://router.vuejs.org/installation.html</a:t>
            </a:r>
            <a:endParaRPr b="1" sz="1700" u="sng">
              <a:solidFill>
                <a:srgbClr val="23527C"/>
              </a:solidFill>
              <a:highlight>
                <a:srgbClr val="FFFFFF"/>
              </a:highlight>
            </a:endParaRPr>
          </a:p>
          <a:p>
            <a:pPr indent="0" lvl="0" marL="0" rtl="0" algn="l">
              <a:lnSpc>
                <a:spcPct val="125000"/>
              </a:lnSpc>
              <a:spcBef>
                <a:spcPts val="1800"/>
              </a:spcBef>
              <a:spcAft>
                <a:spcPts val="0"/>
              </a:spcAft>
              <a:buNone/>
            </a:pPr>
            <a:r>
              <a:rPr b="1" lang="en-US" sz="1700" u="sng">
                <a:solidFill>
                  <a:schemeClr val="hlink"/>
                </a:solidFill>
                <a:highlight>
                  <a:srgbClr val="FFFFFF"/>
                </a:highlight>
                <a:hlinkClick r:id="rId5"/>
              </a:rPr>
              <a:t>https://vuex.vuejs.org/zh/guide/</a:t>
            </a:r>
            <a:endParaRPr b="1" sz="1700" u="sng">
              <a:solidFill>
                <a:srgbClr val="23527C"/>
              </a:solidFill>
              <a:highlight>
                <a:srgbClr val="FFFFFF"/>
              </a:highlight>
            </a:endParaRPr>
          </a:p>
          <a:p>
            <a:pPr indent="0" lvl="0" marL="0" rtl="0" algn="l">
              <a:lnSpc>
                <a:spcPct val="125000"/>
              </a:lnSpc>
              <a:spcBef>
                <a:spcPts val="1800"/>
              </a:spcBef>
              <a:spcAft>
                <a:spcPts val="0"/>
              </a:spcAft>
              <a:buNone/>
            </a:pPr>
            <a:r>
              <a:rPr b="1" lang="en-US" sz="1700" u="sng">
                <a:solidFill>
                  <a:schemeClr val="hlink"/>
                </a:solidFill>
                <a:highlight>
                  <a:srgbClr val="FFFFFF"/>
                </a:highlight>
                <a:hlinkClick r:id="rId6"/>
              </a:rPr>
              <a:t>https://book.vue.tw/menu.html</a:t>
            </a:r>
            <a:endParaRPr b="1" sz="1700" u="sng">
              <a:solidFill>
                <a:srgbClr val="23527C"/>
              </a:solidFill>
              <a:highlight>
                <a:srgbClr val="FFFFFF"/>
              </a:highlight>
            </a:endParaRPr>
          </a:p>
          <a:p>
            <a:pPr indent="0" lvl="0" marL="0" rtl="0" algn="l">
              <a:lnSpc>
                <a:spcPct val="125000"/>
              </a:lnSpc>
              <a:spcBef>
                <a:spcPts val="1800"/>
              </a:spcBef>
              <a:spcAft>
                <a:spcPts val="0"/>
              </a:spcAft>
              <a:buNone/>
            </a:pPr>
            <a:r>
              <a:t/>
            </a:r>
            <a:endParaRPr b="1" sz="1700" u="sng">
              <a:solidFill>
                <a:srgbClr val="23527C"/>
              </a:solidFill>
              <a:highlight>
                <a:srgbClr val="FFFFFF"/>
              </a:highlight>
            </a:endParaRPr>
          </a:p>
          <a:p>
            <a:pPr indent="0" lvl="0" marL="0" rtl="0" algn="l">
              <a:lnSpc>
                <a:spcPct val="125000"/>
              </a:lnSpc>
              <a:spcBef>
                <a:spcPts val="1800"/>
              </a:spcBef>
              <a:spcAft>
                <a:spcPts val="1200"/>
              </a:spcAft>
              <a:buNone/>
            </a:pPr>
            <a:r>
              <a:t/>
            </a:r>
            <a:endParaRPr b="1" sz="1700" u="sng">
              <a:solidFill>
                <a:srgbClr val="23527C"/>
              </a:solidFill>
              <a:highlight>
                <a:srgbClr val="FFFFFF"/>
              </a:highligh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5"/>
          <p:cNvSpPr txBox="1"/>
          <p:nvPr>
            <p:ph idx="12" type="sldNum"/>
          </p:nvPr>
        </p:nvSpPr>
        <p:spPr>
          <a:xfrm>
            <a:off x="8316416" y="6093296"/>
            <a:ext cx="504057" cy="453085"/>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fld id="{00000000-1234-1234-1234-123412341234}" type="slidenum">
              <a:rPr lang="en-US"/>
              <a:t>‹#›</a:t>
            </a:fld>
            <a:endParaRPr/>
          </a:p>
        </p:txBody>
      </p:sp>
      <p:sp>
        <p:nvSpPr>
          <p:cNvPr id="93" name="Google Shape;93;p5"/>
          <p:cNvSpPr txBox="1"/>
          <p:nvPr>
            <p:ph idx="4294967295" type="body"/>
          </p:nvPr>
        </p:nvSpPr>
        <p:spPr>
          <a:xfrm>
            <a:off x="900125" y="378500"/>
            <a:ext cx="7559700" cy="5638200"/>
          </a:xfrm>
          <a:prstGeom prst="rect">
            <a:avLst/>
          </a:prstGeom>
          <a:noFill/>
          <a:ln>
            <a:noFill/>
          </a:ln>
        </p:spPr>
        <p:txBody>
          <a:bodyPr anchorCtr="0" anchor="t" bIns="45700" lIns="91425" spcFirstLastPara="1" rIns="91425" wrap="square" tIns="45700">
            <a:noAutofit/>
          </a:bodyPr>
          <a:lstStyle/>
          <a:p>
            <a:pPr indent="0" lvl="0" marL="0" rtl="0" algn="l">
              <a:spcBef>
                <a:spcPts val="280"/>
              </a:spcBef>
              <a:spcAft>
                <a:spcPts val="0"/>
              </a:spcAft>
              <a:buNone/>
            </a:pPr>
            <a:r>
              <a:rPr lang="en-US">
                <a:solidFill>
                  <a:srgbClr val="888889"/>
                </a:solidFill>
              </a:rPr>
              <a:t>安裝及hello world</a:t>
            </a:r>
            <a:endParaRPr>
              <a:solidFill>
                <a:srgbClr val="888889"/>
              </a:solidFill>
            </a:endParaRPr>
          </a:p>
        </p:txBody>
      </p:sp>
      <p:pic>
        <p:nvPicPr>
          <p:cNvPr id="94" name="Google Shape;94;p5"/>
          <p:cNvPicPr preferRelativeResize="0"/>
          <p:nvPr/>
        </p:nvPicPr>
        <p:blipFill>
          <a:blip r:embed="rId4">
            <a:alphaModFix/>
          </a:blip>
          <a:stretch>
            <a:fillRect/>
          </a:stretch>
        </p:blipFill>
        <p:spPr>
          <a:xfrm>
            <a:off x="1301000" y="942913"/>
            <a:ext cx="6541976" cy="1399365"/>
          </a:xfrm>
          <a:prstGeom prst="rect">
            <a:avLst/>
          </a:prstGeom>
          <a:noFill/>
          <a:ln>
            <a:noFill/>
          </a:ln>
        </p:spPr>
      </p:pic>
      <p:pic>
        <p:nvPicPr>
          <p:cNvPr id="95" name="Google Shape;95;p5"/>
          <p:cNvPicPr preferRelativeResize="0"/>
          <p:nvPr/>
        </p:nvPicPr>
        <p:blipFill>
          <a:blip r:embed="rId5">
            <a:alphaModFix/>
          </a:blip>
          <a:stretch>
            <a:fillRect/>
          </a:stretch>
        </p:blipFill>
        <p:spPr>
          <a:xfrm>
            <a:off x="1301000" y="2620162"/>
            <a:ext cx="6541973" cy="3396527"/>
          </a:xfrm>
          <a:prstGeom prst="rect">
            <a:avLst/>
          </a:prstGeom>
          <a:noFill/>
          <a:ln>
            <a:noFill/>
          </a:ln>
        </p:spPr>
      </p:pic>
      <p:sp>
        <p:nvSpPr>
          <p:cNvPr id="96" name="Google Shape;96;p5"/>
          <p:cNvSpPr txBox="1"/>
          <p:nvPr/>
        </p:nvSpPr>
        <p:spPr>
          <a:xfrm>
            <a:off x="1504600" y="3369050"/>
            <a:ext cx="3000000" cy="446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3400"/>
              </a:spcBef>
              <a:spcAft>
                <a:spcPts val="1400"/>
              </a:spcAft>
              <a:buNone/>
            </a:pPr>
            <a:r>
              <a:rPr b="1" lang="en-US" sz="1700">
                <a:solidFill>
                  <a:srgbClr val="273849"/>
                </a:solidFill>
                <a:highlight>
                  <a:srgbClr val="FFFFFF"/>
                </a:highlight>
                <a:uFill>
                  <a:noFill/>
                </a:uFill>
                <a:hlinkClick r:id="rId6">
                  <a:extLst>
                    <a:ext uri="{A12FA001-AC4F-418D-AE19-62706E023703}">
                      <ahyp:hlinkClr val="tx"/>
                    </a:ext>
                  </a:extLst>
                </a:hlinkClick>
              </a:rPr>
              <a:t>創建 Vue 實例</a:t>
            </a:r>
            <a:endParaRPr b="1" sz="1700">
              <a:solidFill>
                <a:srgbClr val="273849"/>
              </a:solidFill>
              <a:highlight>
                <a:srgbClr val="FFFFFF"/>
              </a:highlight>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0" name="Shape 730"/>
        <p:cNvGrpSpPr/>
        <p:nvPr/>
      </p:nvGrpSpPr>
      <p:grpSpPr>
        <a:xfrm>
          <a:off x="0" y="0"/>
          <a:ext cx="0" cy="0"/>
          <a:chOff x="0" y="0"/>
          <a:chExt cx="0" cy="0"/>
        </a:xfrm>
      </p:grpSpPr>
      <p:sp>
        <p:nvSpPr>
          <p:cNvPr id="731" name="Google Shape;731;gf72945a50e_0_596"/>
          <p:cNvSpPr txBox="1"/>
          <p:nvPr/>
        </p:nvSpPr>
        <p:spPr>
          <a:xfrm>
            <a:off x="1758450" y="3228900"/>
            <a:ext cx="5627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t>感謝聆聽～～</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gf7ee15ab11_0_22"/>
          <p:cNvSpPr txBox="1"/>
          <p:nvPr>
            <p:ph idx="12" type="sldNum"/>
          </p:nvPr>
        </p:nvSpPr>
        <p:spPr>
          <a:xfrm>
            <a:off x="8316416" y="6093296"/>
            <a:ext cx="504000" cy="4530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fld id="{00000000-1234-1234-1234-123412341234}" type="slidenum">
              <a:rPr lang="en-US"/>
              <a:t>‹#›</a:t>
            </a:fld>
            <a:endParaRPr/>
          </a:p>
        </p:txBody>
      </p:sp>
      <p:sp>
        <p:nvSpPr>
          <p:cNvPr id="102" name="Google Shape;102;gf7ee15ab11_0_22"/>
          <p:cNvSpPr txBox="1"/>
          <p:nvPr>
            <p:ph idx="4294967295" type="body"/>
          </p:nvPr>
        </p:nvSpPr>
        <p:spPr>
          <a:xfrm>
            <a:off x="900125" y="378500"/>
            <a:ext cx="7559700" cy="5638200"/>
          </a:xfrm>
          <a:prstGeom prst="rect">
            <a:avLst/>
          </a:prstGeom>
          <a:noFill/>
          <a:ln>
            <a:noFill/>
          </a:ln>
        </p:spPr>
        <p:txBody>
          <a:bodyPr anchorCtr="0" anchor="t" bIns="45700" lIns="91425" spcFirstLastPara="1" rIns="91425" wrap="square" tIns="45700">
            <a:noAutofit/>
          </a:bodyPr>
          <a:lstStyle/>
          <a:p>
            <a:pPr indent="0" lvl="0" marL="0" rtl="0" algn="l">
              <a:spcBef>
                <a:spcPts val="280"/>
              </a:spcBef>
              <a:spcAft>
                <a:spcPts val="0"/>
              </a:spcAft>
              <a:buNone/>
            </a:pPr>
            <a:r>
              <a:rPr lang="en-US"/>
              <a:t>Vue.js 的 </a:t>
            </a:r>
            <a:r>
              <a:rPr lang="en-US">
                <a:solidFill>
                  <a:srgbClr val="FF0000"/>
                </a:solidFill>
              </a:rPr>
              <a:t>Mustache 模板</a:t>
            </a:r>
            <a:r>
              <a:rPr lang="en-US"/>
              <a:t>語法</a:t>
            </a:r>
            <a:endParaRPr/>
          </a:p>
        </p:txBody>
      </p:sp>
      <p:pic>
        <p:nvPicPr>
          <p:cNvPr descr="狀態與網頁模板的映射" id="103" name="Google Shape;103;gf7ee15ab11_0_22"/>
          <p:cNvPicPr preferRelativeResize="0"/>
          <p:nvPr/>
        </p:nvPicPr>
        <p:blipFill>
          <a:blip r:embed="rId4">
            <a:alphaModFix/>
          </a:blip>
          <a:stretch>
            <a:fillRect/>
          </a:stretch>
        </p:blipFill>
        <p:spPr>
          <a:xfrm>
            <a:off x="980450" y="886750"/>
            <a:ext cx="6945650" cy="3682651"/>
          </a:xfrm>
          <a:prstGeom prst="rect">
            <a:avLst/>
          </a:prstGeom>
          <a:noFill/>
          <a:ln>
            <a:noFill/>
          </a:ln>
        </p:spPr>
      </p:pic>
      <p:sp>
        <p:nvSpPr>
          <p:cNvPr id="104" name="Google Shape;104;gf7ee15ab11_0_22"/>
          <p:cNvSpPr/>
          <p:nvPr/>
        </p:nvSpPr>
        <p:spPr>
          <a:xfrm>
            <a:off x="5001275" y="1861125"/>
            <a:ext cx="956700" cy="3360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gf7ee15ab11_0_22"/>
          <p:cNvSpPr txBox="1"/>
          <p:nvPr/>
        </p:nvSpPr>
        <p:spPr>
          <a:xfrm>
            <a:off x="980450" y="4754575"/>
            <a:ext cx="3000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也可以在裡面做一些簡單的運算:</a:t>
            </a:r>
            <a:endParaRPr/>
          </a:p>
          <a:p>
            <a:pPr indent="0" lvl="0" marL="0" rtl="0" algn="l">
              <a:spcBef>
                <a:spcPts val="0"/>
              </a:spcBef>
              <a:spcAft>
                <a:spcPts val="0"/>
              </a:spcAft>
              <a:buNone/>
            </a:pPr>
            <a:r>
              <a:t/>
            </a:r>
            <a:endParaRPr/>
          </a:p>
        </p:txBody>
      </p:sp>
      <p:pic>
        <p:nvPicPr>
          <p:cNvPr id="106" name="Google Shape;106;gf7ee15ab11_0_22"/>
          <p:cNvPicPr preferRelativeResize="0"/>
          <p:nvPr/>
        </p:nvPicPr>
        <p:blipFill>
          <a:blip r:embed="rId5">
            <a:alphaModFix/>
          </a:blip>
          <a:stretch>
            <a:fillRect/>
          </a:stretch>
        </p:blipFill>
        <p:spPr>
          <a:xfrm>
            <a:off x="1072300" y="5216325"/>
            <a:ext cx="2096300" cy="1413225"/>
          </a:xfrm>
          <a:prstGeom prst="rect">
            <a:avLst/>
          </a:prstGeom>
          <a:noFill/>
          <a:ln>
            <a:noFill/>
          </a:ln>
        </p:spPr>
      </p:pic>
      <p:pic>
        <p:nvPicPr>
          <p:cNvPr id="107" name="Google Shape;107;gf7ee15ab11_0_22"/>
          <p:cNvPicPr preferRelativeResize="0"/>
          <p:nvPr/>
        </p:nvPicPr>
        <p:blipFill>
          <a:blip r:embed="rId6">
            <a:alphaModFix/>
          </a:blip>
          <a:stretch>
            <a:fillRect/>
          </a:stretch>
        </p:blipFill>
        <p:spPr>
          <a:xfrm>
            <a:off x="3320100" y="5216325"/>
            <a:ext cx="5197875" cy="368775"/>
          </a:xfrm>
          <a:prstGeom prst="rect">
            <a:avLst/>
          </a:prstGeom>
          <a:noFill/>
          <a:ln>
            <a:noFill/>
          </a:ln>
        </p:spPr>
      </p:pic>
      <p:sp>
        <p:nvSpPr>
          <p:cNvPr id="108" name="Google Shape;108;gf7ee15ab11_0_22"/>
          <p:cNvSpPr txBox="1"/>
          <p:nvPr/>
        </p:nvSpPr>
        <p:spPr>
          <a:xfrm>
            <a:off x="3320100" y="5722838"/>
            <a:ext cx="4197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畫面呈現計算後結果： 500</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gf7ee15ab11_0_51"/>
          <p:cNvSpPr txBox="1"/>
          <p:nvPr>
            <p:ph idx="12" type="sldNum"/>
          </p:nvPr>
        </p:nvSpPr>
        <p:spPr>
          <a:xfrm>
            <a:off x="8316416" y="6093296"/>
            <a:ext cx="504000" cy="4530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fld id="{00000000-1234-1234-1234-123412341234}" type="slidenum">
              <a:rPr lang="en-US"/>
              <a:t>‹#›</a:t>
            </a:fld>
            <a:endParaRPr/>
          </a:p>
        </p:txBody>
      </p:sp>
      <p:sp>
        <p:nvSpPr>
          <p:cNvPr id="114" name="Google Shape;114;gf7ee15ab11_0_51"/>
          <p:cNvSpPr txBox="1"/>
          <p:nvPr>
            <p:ph idx="4294967295" type="body"/>
          </p:nvPr>
        </p:nvSpPr>
        <p:spPr>
          <a:xfrm>
            <a:off x="543025" y="277775"/>
            <a:ext cx="7559700" cy="5638200"/>
          </a:xfrm>
          <a:prstGeom prst="rect">
            <a:avLst/>
          </a:prstGeom>
          <a:noFill/>
          <a:ln>
            <a:noFill/>
          </a:ln>
        </p:spPr>
        <p:txBody>
          <a:bodyPr anchorCtr="0" anchor="t" bIns="45700" lIns="91425" spcFirstLastPara="1" rIns="91425" wrap="square" tIns="45700">
            <a:noAutofit/>
          </a:bodyPr>
          <a:lstStyle/>
          <a:p>
            <a:pPr indent="0" lvl="0" marL="0" rtl="0" algn="l">
              <a:spcBef>
                <a:spcPts val="280"/>
              </a:spcBef>
              <a:spcAft>
                <a:spcPts val="0"/>
              </a:spcAft>
              <a:buNone/>
            </a:pPr>
            <a:r>
              <a:rPr lang="en-US"/>
              <a:t>Vue.js 的 </a:t>
            </a:r>
            <a:r>
              <a:rPr lang="en-US">
                <a:solidFill>
                  <a:srgbClr val="FF0000"/>
                </a:solidFill>
              </a:rPr>
              <a:t>methods 方法</a:t>
            </a:r>
            <a:r>
              <a:rPr lang="en-US"/>
              <a:t> v.s </a:t>
            </a:r>
            <a:r>
              <a:rPr lang="en-US">
                <a:solidFill>
                  <a:srgbClr val="FF0000"/>
                </a:solidFill>
              </a:rPr>
              <a:t>computed 計算屬性</a:t>
            </a:r>
            <a:endParaRPr>
              <a:solidFill>
                <a:srgbClr val="FF0000"/>
              </a:solidFill>
            </a:endParaRPr>
          </a:p>
          <a:p>
            <a:pPr indent="0" lvl="0" marL="0" rtl="0" algn="l">
              <a:spcBef>
                <a:spcPts val="280"/>
              </a:spcBef>
              <a:spcAft>
                <a:spcPts val="0"/>
              </a:spcAft>
              <a:buNone/>
            </a:pPr>
            <a:r>
              <a:t/>
            </a:r>
            <a:endParaRPr/>
          </a:p>
          <a:p>
            <a:pPr indent="0" lvl="0" marL="0" rtl="0" algn="l">
              <a:spcBef>
                <a:spcPts val="280"/>
              </a:spcBef>
              <a:spcAft>
                <a:spcPts val="0"/>
              </a:spcAft>
              <a:buNone/>
            </a:pPr>
            <a:r>
              <a:t/>
            </a:r>
            <a:endParaRPr/>
          </a:p>
        </p:txBody>
      </p:sp>
      <p:pic>
        <p:nvPicPr>
          <p:cNvPr id="115" name="Google Shape;115;gf7ee15ab11_0_51"/>
          <p:cNvPicPr preferRelativeResize="0"/>
          <p:nvPr/>
        </p:nvPicPr>
        <p:blipFill>
          <a:blip r:embed="rId4">
            <a:alphaModFix/>
          </a:blip>
          <a:stretch>
            <a:fillRect/>
          </a:stretch>
        </p:blipFill>
        <p:spPr>
          <a:xfrm>
            <a:off x="655375" y="700225"/>
            <a:ext cx="2921375" cy="2123876"/>
          </a:xfrm>
          <a:prstGeom prst="rect">
            <a:avLst/>
          </a:prstGeom>
          <a:noFill/>
          <a:ln>
            <a:noFill/>
          </a:ln>
        </p:spPr>
      </p:pic>
      <p:pic>
        <p:nvPicPr>
          <p:cNvPr id="116" name="Google Shape;116;gf7ee15ab11_0_51"/>
          <p:cNvPicPr preferRelativeResize="0"/>
          <p:nvPr/>
        </p:nvPicPr>
        <p:blipFill>
          <a:blip r:embed="rId5">
            <a:alphaModFix/>
          </a:blip>
          <a:stretch>
            <a:fillRect/>
          </a:stretch>
        </p:blipFill>
        <p:spPr>
          <a:xfrm>
            <a:off x="655374" y="2884775"/>
            <a:ext cx="2921375" cy="3707275"/>
          </a:xfrm>
          <a:prstGeom prst="rect">
            <a:avLst/>
          </a:prstGeom>
          <a:noFill/>
          <a:ln>
            <a:noFill/>
          </a:ln>
        </p:spPr>
      </p:pic>
      <p:pic>
        <p:nvPicPr>
          <p:cNvPr id="117" name="Google Shape;117;gf7ee15ab11_0_51"/>
          <p:cNvPicPr preferRelativeResize="0"/>
          <p:nvPr/>
        </p:nvPicPr>
        <p:blipFill>
          <a:blip r:embed="rId6">
            <a:alphaModFix/>
          </a:blip>
          <a:stretch>
            <a:fillRect/>
          </a:stretch>
        </p:blipFill>
        <p:spPr>
          <a:xfrm>
            <a:off x="3897100" y="700232"/>
            <a:ext cx="4419325" cy="5317921"/>
          </a:xfrm>
          <a:prstGeom prst="rect">
            <a:avLst/>
          </a:prstGeom>
          <a:noFill/>
          <a:ln>
            <a:noFill/>
          </a:ln>
        </p:spPr>
      </p:pic>
      <p:sp>
        <p:nvSpPr>
          <p:cNvPr id="118" name="Google Shape;118;gf7ee15ab11_0_51"/>
          <p:cNvSpPr/>
          <p:nvPr/>
        </p:nvSpPr>
        <p:spPr>
          <a:xfrm>
            <a:off x="6495300" y="1343675"/>
            <a:ext cx="1658400" cy="4530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gf7ee15ab11_0_51"/>
          <p:cNvSpPr/>
          <p:nvPr/>
        </p:nvSpPr>
        <p:spPr>
          <a:xfrm>
            <a:off x="839175" y="4185325"/>
            <a:ext cx="2672100" cy="22341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gf7ee15ab11_0_202"/>
          <p:cNvSpPr txBox="1"/>
          <p:nvPr>
            <p:ph idx="12" type="sldNum"/>
          </p:nvPr>
        </p:nvSpPr>
        <p:spPr>
          <a:xfrm>
            <a:off x="8316416" y="6093296"/>
            <a:ext cx="504000" cy="4530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fld id="{00000000-1234-1234-1234-123412341234}" type="slidenum">
              <a:rPr lang="en-US"/>
              <a:t>‹#›</a:t>
            </a:fld>
            <a:endParaRPr/>
          </a:p>
        </p:txBody>
      </p:sp>
      <p:sp>
        <p:nvSpPr>
          <p:cNvPr id="125" name="Google Shape;125;gf7ee15ab11_0_202"/>
          <p:cNvSpPr txBox="1"/>
          <p:nvPr>
            <p:ph idx="4294967295" type="body"/>
          </p:nvPr>
        </p:nvSpPr>
        <p:spPr>
          <a:xfrm>
            <a:off x="638750" y="401275"/>
            <a:ext cx="7821000" cy="453000"/>
          </a:xfrm>
          <a:prstGeom prst="rect">
            <a:avLst/>
          </a:prstGeom>
          <a:noFill/>
          <a:ln>
            <a:noFill/>
          </a:ln>
        </p:spPr>
        <p:txBody>
          <a:bodyPr anchorCtr="0" anchor="t" bIns="45700" lIns="91425" spcFirstLastPara="1" rIns="91425" wrap="square" tIns="45700">
            <a:noAutofit/>
          </a:bodyPr>
          <a:lstStyle/>
          <a:p>
            <a:pPr indent="0" lvl="0" marL="0" rtl="0" algn="l">
              <a:spcBef>
                <a:spcPts val="280"/>
              </a:spcBef>
              <a:spcAft>
                <a:spcPts val="0"/>
              </a:spcAft>
              <a:buNone/>
            </a:pPr>
            <a:r>
              <a:rPr lang="en-US"/>
              <a:t>Vue.js 的 </a:t>
            </a:r>
            <a:r>
              <a:rPr lang="en-US">
                <a:solidFill>
                  <a:srgbClr val="FF0000"/>
                </a:solidFill>
              </a:rPr>
              <a:t>watch </a:t>
            </a:r>
            <a:r>
              <a:rPr lang="en-US">
                <a:solidFill>
                  <a:srgbClr val="FF0000"/>
                </a:solidFill>
              </a:rPr>
              <a:t>監聽</a:t>
            </a:r>
            <a:r>
              <a:rPr lang="en-US"/>
              <a:t> v.s </a:t>
            </a:r>
            <a:r>
              <a:rPr lang="en-US">
                <a:solidFill>
                  <a:srgbClr val="FF0000"/>
                </a:solidFill>
              </a:rPr>
              <a:t>computed 計算屬性</a:t>
            </a:r>
            <a:endParaRPr>
              <a:solidFill>
                <a:srgbClr val="FF0000"/>
              </a:solidFill>
            </a:endParaRPr>
          </a:p>
          <a:p>
            <a:pPr indent="0" lvl="0" marL="0" rtl="0" algn="l">
              <a:spcBef>
                <a:spcPts val="280"/>
              </a:spcBef>
              <a:spcAft>
                <a:spcPts val="0"/>
              </a:spcAft>
              <a:buNone/>
            </a:pPr>
            <a:r>
              <a:t/>
            </a:r>
            <a:endParaRPr/>
          </a:p>
          <a:p>
            <a:pPr indent="0" lvl="0" marL="0" rtl="0" algn="l">
              <a:spcBef>
                <a:spcPts val="280"/>
              </a:spcBef>
              <a:spcAft>
                <a:spcPts val="0"/>
              </a:spcAft>
              <a:buNone/>
            </a:pPr>
            <a:r>
              <a:t/>
            </a:r>
            <a:endParaRPr/>
          </a:p>
        </p:txBody>
      </p:sp>
      <p:grpSp>
        <p:nvGrpSpPr>
          <p:cNvPr id="126" name="Google Shape;126;gf7ee15ab11_0_202"/>
          <p:cNvGrpSpPr/>
          <p:nvPr/>
        </p:nvGrpSpPr>
        <p:grpSpPr>
          <a:xfrm>
            <a:off x="594625" y="1723325"/>
            <a:ext cx="5576700" cy="4548300"/>
            <a:chOff x="0" y="2043250"/>
            <a:chExt cx="5576700" cy="4548300"/>
          </a:xfrm>
        </p:grpSpPr>
        <p:sp>
          <p:nvSpPr>
            <p:cNvPr id="127" name="Google Shape;127;gf7ee15ab11_0_202"/>
            <p:cNvSpPr txBox="1"/>
            <p:nvPr/>
          </p:nvSpPr>
          <p:spPr>
            <a:xfrm>
              <a:off x="0" y="2043250"/>
              <a:ext cx="5576700" cy="45483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en-US" sz="1350">
                  <a:solidFill>
                    <a:srgbClr val="569CD6"/>
                  </a:solidFill>
                  <a:highlight>
                    <a:srgbClr val="1E1E1E"/>
                  </a:highlight>
                  <a:latin typeface="Courier New"/>
                  <a:ea typeface="Courier New"/>
                  <a:cs typeface="Courier New"/>
                  <a:sym typeface="Courier New"/>
                </a:rPr>
                <a:t>const</a:t>
              </a:r>
              <a:r>
                <a:rPr b="1" lang="en-US" sz="1350">
                  <a:solidFill>
                    <a:srgbClr val="D4D4D4"/>
                  </a:solidFill>
                  <a:highlight>
                    <a:srgbClr val="1E1E1E"/>
                  </a:highlight>
                  <a:latin typeface="Courier New"/>
                  <a:ea typeface="Courier New"/>
                  <a:cs typeface="Courier New"/>
                  <a:sym typeface="Courier New"/>
                </a:rPr>
                <a:t> </a:t>
              </a:r>
              <a:r>
                <a:rPr b="1" lang="en-US" sz="1350">
                  <a:solidFill>
                    <a:srgbClr val="4FC1FF"/>
                  </a:solidFill>
                  <a:highlight>
                    <a:srgbClr val="1E1E1E"/>
                  </a:highlight>
                  <a:latin typeface="Courier New"/>
                  <a:ea typeface="Courier New"/>
                  <a:cs typeface="Courier New"/>
                  <a:sym typeface="Courier New"/>
                </a:rPr>
                <a:t>vm</a:t>
              </a:r>
              <a:r>
                <a:rPr b="1" lang="en-US" sz="1350">
                  <a:solidFill>
                    <a:srgbClr val="D4D4D4"/>
                  </a:solidFill>
                  <a:highlight>
                    <a:srgbClr val="1E1E1E"/>
                  </a:highlight>
                  <a:latin typeface="Courier New"/>
                  <a:ea typeface="Courier New"/>
                  <a:cs typeface="Courier New"/>
                  <a:sym typeface="Courier New"/>
                </a:rPr>
                <a:t> = </a:t>
              </a:r>
              <a:r>
                <a:rPr b="1" lang="en-US" sz="1350">
                  <a:solidFill>
                    <a:srgbClr val="569CD6"/>
                  </a:solidFill>
                  <a:highlight>
                    <a:srgbClr val="1E1E1E"/>
                  </a:highlight>
                  <a:latin typeface="Courier New"/>
                  <a:ea typeface="Courier New"/>
                  <a:cs typeface="Courier New"/>
                  <a:sym typeface="Courier New"/>
                </a:rPr>
                <a:t>new</a:t>
              </a:r>
              <a:r>
                <a:rPr b="1" lang="en-US" sz="1350">
                  <a:solidFill>
                    <a:srgbClr val="D4D4D4"/>
                  </a:solidFill>
                  <a:highlight>
                    <a:srgbClr val="1E1E1E"/>
                  </a:highlight>
                  <a:latin typeface="Courier New"/>
                  <a:ea typeface="Courier New"/>
                  <a:cs typeface="Courier New"/>
                  <a:sym typeface="Courier New"/>
                </a:rPr>
                <a:t> </a:t>
              </a:r>
              <a:r>
                <a:rPr b="1" lang="en-US" sz="1350">
                  <a:solidFill>
                    <a:srgbClr val="DCDCAA"/>
                  </a:solidFill>
                  <a:highlight>
                    <a:srgbClr val="1E1E1E"/>
                  </a:highlight>
                  <a:latin typeface="Courier New"/>
                  <a:ea typeface="Courier New"/>
                  <a:cs typeface="Courier New"/>
                  <a:sym typeface="Courier New"/>
                </a:rPr>
                <a:t>Vue</a:t>
              </a:r>
              <a:r>
                <a:rPr b="1" lang="en-US" sz="1350">
                  <a:solidFill>
                    <a:srgbClr val="D4D4D4"/>
                  </a:solidFill>
                  <a:highlight>
                    <a:srgbClr val="1E1E1E"/>
                  </a:highlight>
                  <a:latin typeface="Courier New"/>
                  <a:ea typeface="Courier New"/>
                  <a:cs typeface="Courier New"/>
                  <a:sym typeface="Courier New"/>
                </a:rPr>
                <a:t>({</a:t>
              </a:r>
              <a:endParaRPr b="1" sz="1350">
                <a:solidFill>
                  <a:srgbClr val="D4D4D4"/>
                </a:solidFill>
                <a:highlight>
                  <a:srgbClr val="1E1E1E"/>
                </a:highlight>
                <a:latin typeface="Courier New"/>
                <a:ea typeface="Courier New"/>
                <a:cs typeface="Courier New"/>
                <a:sym typeface="Courier New"/>
              </a:endParaRPr>
            </a:p>
            <a:p>
              <a:pPr indent="0" lvl="0" marL="0" rtl="0" algn="l">
                <a:lnSpc>
                  <a:spcPct val="100000"/>
                </a:lnSpc>
                <a:spcBef>
                  <a:spcPts val="0"/>
                </a:spcBef>
                <a:spcAft>
                  <a:spcPts val="0"/>
                </a:spcAft>
                <a:buNone/>
              </a:pPr>
              <a:r>
                <a:rPr b="1" lang="en-US" sz="1350">
                  <a:solidFill>
                    <a:srgbClr val="D4D4D4"/>
                  </a:solidFill>
                  <a:highlight>
                    <a:srgbClr val="1E1E1E"/>
                  </a:highlight>
                  <a:latin typeface="Courier New"/>
                  <a:ea typeface="Courier New"/>
                  <a:cs typeface="Courier New"/>
                  <a:sym typeface="Courier New"/>
                </a:rPr>
                <a:t>   </a:t>
              </a:r>
              <a:r>
                <a:rPr b="1" lang="en-US" sz="1350">
                  <a:solidFill>
                    <a:srgbClr val="9CDCFE"/>
                  </a:solidFill>
                  <a:highlight>
                    <a:srgbClr val="1E1E1E"/>
                  </a:highlight>
                  <a:latin typeface="Courier New"/>
                  <a:ea typeface="Courier New"/>
                  <a:cs typeface="Courier New"/>
                  <a:sym typeface="Courier New"/>
                </a:rPr>
                <a:t>el:</a:t>
              </a:r>
              <a:r>
                <a:rPr b="1" lang="en-US" sz="1350">
                  <a:solidFill>
                    <a:srgbClr val="D4D4D4"/>
                  </a:solidFill>
                  <a:highlight>
                    <a:srgbClr val="1E1E1E"/>
                  </a:highlight>
                  <a:latin typeface="Courier New"/>
                  <a:ea typeface="Courier New"/>
                  <a:cs typeface="Courier New"/>
                  <a:sym typeface="Courier New"/>
                </a:rPr>
                <a:t> </a:t>
              </a:r>
              <a:r>
                <a:rPr b="1" lang="en-US" sz="1350">
                  <a:solidFill>
                    <a:srgbClr val="CE9178"/>
                  </a:solidFill>
                  <a:highlight>
                    <a:srgbClr val="1E1E1E"/>
                  </a:highlight>
                  <a:latin typeface="Courier New"/>
                  <a:ea typeface="Courier New"/>
                  <a:cs typeface="Courier New"/>
                  <a:sym typeface="Courier New"/>
                </a:rPr>
                <a:t>"#app"</a:t>
              </a:r>
              <a:r>
                <a:rPr b="1" lang="en-US" sz="1350">
                  <a:solidFill>
                    <a:srgbClr val="D4D4D4"/>
                  </a:solidFill>
                  <a:highlight>
                    <a:srgbClr val="1E1E1E"/>
                  </a:highlight>
                  <a:latin typeface="Courier New"/>
                  <a:ea typeface="Courier New"/>
                  <a:cs typeface="Courier New"/>
                  <a:sym typeface="Courier New"/>
                </a:rPr>
                <a:t>,</a:t>
              </a:r>
              <a:endParaRPr b="1" sz="1350">
                <a:solidFill>
                  <a:srgbClr val="D4D4D4"/>
                </a:solidFill>
                <a:highlight>
                  <a:srgbClr val="1E1E1E"/>
                </a:highlight>
                <a:latin typeface="Courier New"/>
                <a:ea typeface="Courier New"/>
                <a:cs typeface="Courier New"/>
                <a:sym typeface="Courier New"/>
              </a:endParaRPr>
            </a:p>
            <a:p>
              <a:pPr indent="0" lvl="0" marL="0" rtl="0" algn="l">
                <a:lnSpc>
                  <a:spcPct val="100000"/>
                </a:lnSpc>
                <a:spcBef>
                  <a:spcPts val="0"/>
                </a:spcBef>
                <a:spcAft>
                  <a:spcPts val="0"/>
                </a:spcAft>
                <a:buNone/>
              </a:pPr>
              <a:r>
                <a:rPr b="1" lang="en-US" sz="1350">
                  <a:solidFill>
                    <a:srgbClr val="D4D4D4"/>
                  </a:solidFill>
                  <a:highlight>
                    <a:srgbClr val="1E1E1E"/>
                  </a:highlight>
                  <a:latin typeface="Courier New"/>
                  <a:ea typeface="Courier New"/>
                  <a:cs typeface="Courier New"/>
                  <a:sym typeface="Courier New"/>
                </a:rPr>
                <a:t>   </a:t>
              </a:r>
              <a:r>
                <a:rPr b="1" lang="en-US" sz="1350">
                  <a:solidFill>
                    <a:srgbClr val="9CDCFE"/>
                  </a:solidFill>
                  <a:highlight>
                    <a:srgbClr val="1E1E1E"/>
                  </a:highlight>
                  <a:latin typeface="Courier New"/>
                  <a:ea typeface="Courier New"/>
                  <a:cs typeface="Courier New"/>
                  <a:sym typeface="Courier New"/>
                </a:rPr>
                <a:t>data:</a:t>
              </a:r>
              <a:r>
                <a:rPr b="1" lang="en-US" sz="1350">
                  <a:solidFill>
                    <a:srgbClr val="D4D4D4"/>
                  </a:solidFill>
                  <a:highlight>
                    <a:srgbClr val="1E1E1E"/>
                  </a:highlight>
                  <a:latin typeface="Courier New"/>
                  <a:ea typeface="Courier New"/>
                  <a:cs typeface="Courier New"/>
                  <a:sym typeface="Courier New"/>
                </a:rPr>
                <a:t> {</a:t>
              </a:r>
              <a:endParaRPr b="1" sz="1350">
                <a:solidFill>
                  <a:srgbClr val="D4D4D4"/>
                </a:solidFill>
                <a:highlight>
                  <a:srgbClr val="1E1E1E"/>
                </a:highlight>
                <a:latin typeface="Courier New"/>
                <a:ea typeface="Courier New"/>
                <a:cs typeface="Courier New"/>
                <a:sym typeface="Courier New"/>
              </a:endParaRPr>
            </a:p>
            <a:p>
              <a:pPr indent="0" lvl="0" marL="0" rtl="0" algn="l">
                <a:lnSpc>
                  <a:spcPct val="100000"/>
                </a:lnSpc>
                <a:spcBef>
                  <a:spcPts val="0"/>
                </a:spcBef>
                <a:spcAft>
                  <a:spcPts val="0"/>
                </a:spcAft>
                <a:buNone/>
              </a:pPr>
              <a:r>
                <a:rPr b="1" lang="en-US" sz="1350">
                  <a:solidFill>
                    <a:srgbClr val="D4D4D4"/>
                  </a:solidFill>
                  <a:highlight>
                    <a:srgbClr val="1E1E1E"/>
                  </a:highlight>
                  <a:latin typeface="Courier New"/>
                  <a:ea typeface="Courier New"/>
                  <a:cs typeface="Courier New"/>
                  <a:sym typeface="Courier New"/>
                </a:rPr>
                <a:t>     </a:t>
              </a:r>
              <a:r>
                <a:rPr b="1" lang="en-US" sz="1350">
                  <a:solidFill>
                    <a:srgbClr val="9CDCFE"/>
                  </a:solidFill>
                  <a:highlight>
                    <a:srgbClr val="1E1E1E"/>
                  </a:highlight>
                  <a:latin typeface="Courier New"/>
                  <a:ea typeface="Courier New"/>
                  <a:cs typeface="Courier New"/>
                  <a:sym typeface="Courier New"/>
                </a:rPr>
                <a:t>firstName:</a:t>
              </a:r>
              <a:r>
                <a:rPr b="1" lang="en-US" sz="1350">
                  <a:solidFill>
                    <a:srgbClr val="D4D4D4"/>
                  </a:solidFill>
                  <a:highlight>
                    <a:srgbClr val="1E1E1E"/>
                  </a:highlight>
                  <a:latin typeface="Courier New"/>
                  <a:ea typeface="Courier New"/>
                  <a:cs typeface="Courier New"/>
                  <a:sym typeface="Courier New"/>
                </a:rPr>
                <a:t> </a:t>
              </a:r>
              <a:r>
                <a:rPr b="1" lang="en-US" sz="1350">
                  <a:solidFill>
                    <a:srgbClr val="CE9178"/>
                  </a:solidFill>
                  <a:highlight>
                    <a:srgbClr val="1E1E1E"/>
                  </a:highlight>
                  <a:latin typeface="Courier New"/>
                  <a:ea typeface="Courier New"/>
                  <a:cs typeface="Courier New"/>
                  <a:sym typeface="Courier New"/>
                </a:rPr>
                <a:t>"Jess"</a:t>
              </a:r>
              <a:r>
                <a:rPr b="1" lang="en-US" sz="1350">
                  <a:solidFill>
                    <a:srgbClr val="D4D4D4"/>
                  </a:solidFill>
                  <a:highlight>
                    <a:srgbClr val="1E1E1E"/>
                  </a:highlight>
                  <a:latin typeface="Courier New"/>
                  <a:ea typeface="Courier New"/>
                  <a:cs typeface="Courier New"/>
                  <a:sym typeface="Courier New"/>
                </a:rPr>
                <a:t>,</a:t>
              </a:r>
              <a:endParaRPr b="1" sz="1350">
                <a:solidFill>
                  <a:srgbClr val="D4D4D4"/>
                </a:solidFill>
                <a:highlight>
                  <a:srgbClr val="1E1E1E"/>
                </a:highlight>
                <a:latin typeface="Courier New"/>
                <a:ea typeface="Courier New"/>
                <a:cs typeface="Courier New"/>
                <a:sym typeface="Courier New"/>
              </a:endParaRPr>
            </a:p>
            <a:p>
              <a:pPr indent="0" lvl="0" marL="0" rtl="0" algn="l">
                <a:lnSpc>
                  <a:spcPct val="100000"/>
                </a:lnSpc>
                <a:spcBef>
                  <a:spcPts val="0"/>
                </a:spcBef>
                <a:spcAft>
                  <a:spcPts val="0"/>
                </a:spcAft>
                <a:buNone/>
              </a:pPr>
              <a:r>
                <a:rPr b="1" lang="en-US" sz="1350">
                  <a:solidFill>
                    <a:srgbClr val="D4D4D4"/>
                  </a:solidFill>
                  <a:highlight>
                    <a:srgbClr val="1E1E1E"/>
                  </a:highlight>
                  <a:latin typeface="Courier New"/>
                  <a:ea typeface="Courier New"/>
                  <a:cs typeface="Courier New"/>
                  <a:sym typeface="Courier New"/>
                </a:rPr>
                <a:t>     </a:t>
              </a:r>
              <a:r>
                <a:rPr b="1" lang="en-US" sz="1350">
                  <a:solidFill>
                    <a:srgbClr val="9CDCFE"/>
                  </a:solidFill>
                  <a:highlight>
                    <a:srgbClr val="1E1E1E"/>
                  </a:highlight>
                  <a:latin typeface="Courier New"/>
                  <a:ea typeface="Courier New"/>
                  <a:cs typeface="Courier New"/>
                  <a:sym typeface="Courier New"/>
                </a:rPr>
                <a:t>lastName:</a:t>
              </a:r>
              <a:r>
                <a:rPr b="1" lang="en-US" sz="1350">
                  <a:solidFill>
                    <a:srgbClr val="D4D4D4"/>
                  </a:solidFill>
                  <a:highlight>
                    <a:srgbClr val="1E1E1E"/>
                  </a:highlight>
                  <a:latin typeface="Courier New"/>
                  <a:ea typeface="Courier New"/>
                  <a:cs typeface="Courier New"/>
                  <a:sym typeface="Courier New"/>
                </a:rPr>
                <a:t> </a:t>
              </a:r>
              <a:r>
                <a:rPr b="1" lang="en-US" sz="1350">
                  <a:solidFill>
                    <a:srgbClr val="CE9178"/>
                  </a:solidFill>
                  <a:highlight>
                    <a:srgbClr val="1E1E1E"/>
                  </a:highlight>
                  <a:latin typeface="Courier New"/>
                  <a:ea typeface="Courier New"/>
                  <a:cs typeface="Courier New"/>
                  <a:sym typeface="Courier New"/>
                </a:rPr>
                <a:t>"Wu"</a:t>
              </a:r>
              <a:r>
                <a:rPr b="1" lang="en-US" sz="1350">
                  <a:solidFill>
                    <a:srgbClr val="D4D4D4"/>
                  </a:solidFill>
                  <a:highlight>
                    <a:srgbClr val="1E1E1E"/>
                  </a:highlight>
                  <a:latin typeface="Courier New"/>
                  <a:ea typeface="Courier New"/>
                  <a:cs typeface="Courier New"/>
                  <a:sym typeface="Courier New"/>
                </a:rPr>
                <a:t>,</a:t>
              </a:r>
              <a:endParaRPr b="1" sz="1350">
                <a:solidFill>
                  <a:srgbClr val="D4D4D4"/>
                </a:solidFill>
                <a:highlight>
                  <a:srgbClr val="1E1E1E"/>
                </a:highlight>
                <a:latin typeface="Courier New"/>
                <a:ea typeface="Courier New"/>
                <a:cs typeface="Courier New"/>
                <a:sym typeface="Courier New"/>
              </a:endParaRPr>
            </a:p>
            <a:p>
              <a:pPr indent="0" lvl="0" marL="0" rtl="0" algn="l">
                <a:lnSpc>
                  <a:spcPct val="100000"/>
                </a:lnSpc>
                <a:spcBef>
                  <a:spcPts val="0"/>
                </a:spcBef>
                <a:spcAft>
                  <a:spcPts val="0"/>
                </a:spcAft>
                <a:buNone/>
              </a:pPr>
              <a:r>
                <a:rPr b="1" lang="en-US" sz="1350">
                  <a:solidFill>
                    <a:srgbClr val="D4D4D4"/>
                  </a:solidFill>
                  <a:highlight>
                    <a:srgbClr val="1E1E1E"/>
                  </a:highlight>
                  <a:latin typeface="Courier New"/>
                  <a:ea typeface="Courier New"/>
                  <a:cs typeface="Courier New"/>
                  <a:sym typeface="Courier New"/>
                </a:rPr>
                <a:t>     </a:t>
              </a:r>
              <a:r>
                <a:rPr b="1" lang="en-US" sz="1350">
                  <a:solidFill>
                    <a:srgbClr val="9CDCFE"/>
                  </a:solidFill>
                  <a:highlight>
                    <a:srgbClr val="1E1E1E"/>
                  </a:highlight>
                  <a:latin typeface="Courier New"/>
                  <a:ea typeface="Courier New"/>
                  <a:cs typeface="Courier New"/>
                  <a:sym typeface="Courier New"/>
                </a:rPr>
                <a:t>fullName:</a:t>
              </a:r>
              <a:r>
                <a:rPr b="1" lang="en-US" sz="1350">
                  <a:solidFill>
                    <a:srgbClr val="D4D4D4"/>
                  </a:solidFill>
                  <a:highlight>
                    <a:srgbClr val="1E1E1E"/>
                  </a:highlight>
                  <a:latin typeface="Courier New"/>
                  <a:ea typeface="Courier New"/>
                  <a:cs typeface="Courier New"/>
                  <a:sym typeface="Courier New"/>
                </a:rPr>
                <a:t> </a:t>
              </a:r>
              <a:r>
                <a:rPr b="1" lang="en-US" sz="1350">
                  <a:solidFill>
                    <a:srgbClr val="CE9178"/>
                  </a:solidFill>
                  <a:highlight>
                    <a:srgbClr val="1E1E1E"/>
                  </a:highlight>
                  <a:latin typeface="Courier New"/>
                  <a:ea typeface="Courier New"/>
                  <a:cs typeface="Courier New"/>
                  <a:sym typeface="Courier New"/>
                </a:rPr>
                <a:t>"Jess Wu"</a:t>
              </a:r>
              <a:r>
                <a:rPr b="1" lang="en-US" sz="1350">
                  <a:solidFill>
                    <a:srgbClr val="D4D4D4"/>
                  </a:solidFill>
                  <a:highlight>
                    <a:srgbClr val="1E1E1E"/>
                  </a:highlight>
                  <a:latin typeface="Courier New"/>
                  <a:ea typeface="Courier New"/>
                  <a:cs typeface="Courier New"/>
                  <a:sym typeface="Courier New"/>
                </a:rPr>
                <a:t>,</a:t>
              </a:r>
              <a:endParaRPr b="1" sz="1350">
                <a:solidFill>
                  <a:srgbClr val="D4D4D4"/>
                </a:solidFill>
                <a:highlight>
                  <a:srgbClr val="1E1E1E"/>
                </a:highlight>
                <a:latin typeface="Courier New"/>
                <a:ea typeface="Courier New"/>
                <a:cs typeface="Courier New"/>
                <a:sym typeface="Courier New"/>
              </a:endParaRPr>
            </a:p>
            <a:p>
              <a:pPr indent="0" lvl="0" marL="0" rtl="0" algn="l">
                <a:lnSpc>
                  <a:spcPct val="100000"/>
                </a:lnSpc>
                <a:spcBef>
                  <a:spcPts val="0"/>
                </a:spcBef>
                <a:spcAft>
                  <a:spcPts val="0"/>
                </a:spcAft>
                <a:buNone/>
              </a:pPr>
              <a:r>
                <a:rPr b="1" lang="en-US" sz="1350">
                  <a:solidFill>
                    <a:srgbClr val="D4D4D4"/>
                  </a:solidFill>
                  <a:highlight>
                    <a:srgbClr val="1E1E1E"/>
                  </a:highlight>
                  <a:latin typeface="Courier New"/>
                  <a:ea typeface="Courier New"/>
                  <a:cs typeface="Courier New"/>
                  <a:sym typeface="Courier New"/>
                </a:rPr>
                <a:t>   },</a:t>
              </a:r>
              <a:endParaRPr b="1" sz="1350">
                <a:solidFill>
                  <a:srgbClr val="D4D4D4"/>
                </a:solidFill>
                <a:highlight>
                  <a:srgbClr val="1E1E1E"/>
                </a:highlight>
                <a:latin typeface="Courier New"/>
                <a:ea typeface="Courier New"/>
                <a:cs typeface="Courier New"/>
                <a:sym typeface="Courier New"/>
              </a:endParaRPr>
            </a:p>
            <a:p>
              <a:pPr indent="0" lvl="0" marL="0" rtl="0" algn="l">
                <a:lnSpc>
                  <a:spcPct val="100000"/>
                </a:lnSpc>
                <a:spcBef>
                  <a:spcPts val="0"/>
                </a:spcBef>
                <a:spcAft>
                  <a:spcPts val="0"/>
                </a:spcAft>
                <a:buNone/>
              </a:pPr>
              <a:r>
                <a:rPr b="1" lang="en-US" sz="1350">
                  <a:solidFill>
                    <a:srgbClr val="D4D4D4"/>
                  </a:solidFill>
                  <a:highlight>
                    <a:srgbClr val="1E1E1E"/>
                  </a:highlight>
                  <a:latin typeface="Courier New"/>
                  <a:ea typeface="Courier New"/>
                  <a:cs typeface="Courier New"/>
                  <a:sym typeface="Courier New"/>
                </a:rPr>
                <a:t>   </a:t>
              </a:r>
              <a:r>
                <a:rPr b="1" lang="en-US" sz="1350">
                  <a:solidFill>
                    <a:srgbClr val="9CDCFE"/>
                  </a:solidFill>
                  <a:highlight>
                    <a:srgbClr val="1E1E1E"/>
                  </a:highlight>
                  <a:latin typeface="Courier New"/>
                  <a:ea typeface="Courier New"/>
                  <a:cs typeface="Courier New"/>
                  <a:sym typeface="Courier New"/>
                </a:rPr>
                <a:t>watch:</a:t>
              </a:r>
              <a:r>
                <a:rPr b="1" lang="en-US" sz="1350">
                  <a:solidFill>
                    <a:srgbClr val="D4D4D4"/>
                  </a:solidFill>
                  <a:highlight>
                    <a:srgbClr val="1E1E1E"/>
                  </a:highlight>
                  <a:latin typeface="Courier New"/>
                  <a:ea typeface="Courier New"/>
                  <a:cs typeface="Courier New"/>
                  <a:sym typeface="Courier New"/>
                </a:rPr>
                <a:t> {</a:t>
              </a:r>
              <a:endParaRPr b="1" sz="1350">
                <a:solidFill>
                  <a:srgbClr val="D4D4D4"/>
                </a:solidFill>
                <a:highlight>
                  <a:srgbClr val="1E1E1E"/>
                </a:highlight>
                <a:latin typeface="Courier New"/>
                <a:ea typeface="Courier New"/>
                <a:cs typeface="Courier New"/>
                <a:sym typeface="Courier New"/>
              </a:endParaRPr>
            </a:p>
            <a:p>
              <a:pPr indent="0" lvl="0" marL="0" rtl="0" algn="l">
                <a:lnSpc>
                  <a:spcPct val="100000"/>
                </a:lnSpc>
                <a:spcBef>
                  <a:spcPts val="0"/>
                </a:spcBef>
                <a:spcAft>
                  <a:spcPts val="0"/>
                </a:spcAft>
                <a:buNone/>
              </a:pPr>
              <a:r>
                <a:rPr b="1" lang="en-US" sz="1350">
                  <a:solidFill>
                    <a:srgbClr val="D4D4D4"/>
                  </a:solidFill>
                  <a:highlight>
                    <a:srgbClr val="1E1E1E"/>
                  </a:highlight>
                  <a:latin typeface="Courier New"/>
                  <a:ea typeface="Courier New"/>
                  <a:cs typeface="Courier New"/>
                  <a:sym typeface="Courier New"/>
                </a:rPr>
                <a:t>     </a:t>
              </a:r>
              <a:r>
                <a:rPr b="1" lang="en-US" sz="1350">
                  <a:solidFill>
                    <a:srgbClr val="DCDCAA"/>
                  </a:solidFill>
                  <a:highlight>
                    <a:srgbClr val="1E1E1E"/>
                  </a:highlight>
                  <a:latin typeface="Courier New"/>
                  <a:ea typeface="Courier New"/>
                  <a:cs typeface="Courier New"/>
                  <a:sym typeface="Courier New"/>
                </a:rPr>
                <a:t>firstName</a:t>
              </a:r>
              <a:r>
                <a:rPr b="1" lang="en-US" sz="1350">
                  <a:solidFill>
                    <a:srgbClr val="9CDCFE"/>
                  </a:solidFill>
                  <a:highlight>
                    <a:srgbClr val="1E1E1E"/>
                  </a:highlight>
                  <a:latin typeface="Courier New"/>
                  <a:ea typeface="Courier New"/>
                  <a:cs typeface="Courier New"/>
                  <a:sym typeface="Courier New"/>
                </a:rPr>
                <a:t>:</a:t>
              </a:r>
              <a:r>
                <a:rPr b="1" lang="en-US" sz="1350">
                  <a:solidFill>
                    <a:srgbClr val="D4D4D4"/>
                  </a:solidFill>
                  <a:highlight>
                    <a:srgbClr val="1E1E1E"/>
                  </a:highlight>
                  <a:latin typeface="Courier New"/>
                  <a:ea typeface="Courier New"/>
                  <a:cs typeface="Courier New"/>
                  <a:sym typeface="Courier New"/>
                </a:rPr>
                <a:t> </a:t>
              </a:r>
              <a:r>
                <a:rPr b="1" lang="en-US" sz="1350">
                  <a:solidFill>
                    <a:srgbClr val="569CD6"/>
                  </a:solidFill>
                  <a:highlight>
                    <a:srgbClr val="1E1E1E"/>
                  </a:highlight>
                  <a:latin typeface="Courier New"/>
                  <a:ea typeface="Courier New"/>
                  <a:cs typeface="Courier New"/>
                  <a:sym typeface="Courier New"/>
                </a:rPr>
                <a:t>function</a:t>
              </a:r>
              <a:r>
                <a:rPr b="1" lang="en-US" sz="1350">
                  <a:solidFill>
                    <a:srgbClr val="D4D4D4"/>
                  </a:solidFill>
                  <a:highlight>
                    <a:srgbClr val="1E1E1E"/>
                  </a:highlight>
                  <a:latin typeface="Courier New"/>
                  <a:ea typeface="Courier New"/>
                  <a:cs typeface="Courier New"/>
                  <a:sym typeface="Courier New"/>
                </a:rPr>
                <a:t> (</a:t>
              </a:r>
              <a:r>
                <a:rPr b="1" lang="en-US" sz="1350">
                  <a:solidFill>
                    <a:srgbClr val="9CDCFE"/>
                  </a:solidFill>
                  <a:highlight>
                    <a:srgbClr val="1E1E1E"/>
                  </a:highlight>
                  <a:latin typeface="Courier New"/>
                  <a:ea typeface="Courier New"/>
                  <a:cs typeface="Courier New"/>
                  <a:sym typeface="Courier New"/>
                </a:rPr>
                <a:t>val</a:t>
              </a:r>
              <a:r>
                <a:rPr b="1" lang="en-US" sz="1350">
                  <a:solidFill>
                    <a:srgbClr val="D4D4D4"/>
                  </a:solidFill>
                  <a:highlight>
                    <a:srgbClr val="1E1E1E"/>
                  </a:highlight>
                  <a:latin typeface="Courier New"/>
                  <a:ea typeface="Courier New"/>
                  <a:cs typeface="Courier New"/>
                  <a:sym typeface="Courier New"/>
                </a:rPr>
                <a:t>) {</a:t>
              </a:r>
              <a:endParaRPr b="1" sz="1350">
                <a:solidFill>
                  <a:srgbClr val="D4D4D4"/>
                </a:solidFill>
                <a:highlight>
                  <a:srgbClr val="1E1E1E"/>
                </a:highlight>
                <a:latin typeface="Courier New"/>
                <a:ea typeface="Courier New"/>
                <a:cs typeface="Courier New"/>
                <a:sym typeface="Courier New"/>
              </a:endParaRPr>
            </a:p>
            <a:p>
              <a:pPr indent="0" lvl="0" marL="0" rtl="0" algn="l">
                <a:lnSpc>
                  <a:spcPct val="100000"/>
                </a:lnSpc>
                <a:spcBef>
                  <a:spcPts val="0"/>
                </a:spcBef>
                <a:spcAft>
                  <a:spcPts val="0"/>
                </a:spcAft>
                <a:buNone/>
              </a:pPr>
              <a:r>
                <a:rPr b="1" lang="en-US" sz="1350">
                  <a:solidFill>
                    <a:srgbClr val="D4D4D4"/>
                  </a:solidFill>
                  <a:highlight>
                    <a:srgbClr val="1E1E1E"/>
                  </a:highlight>
                  <a:latin typeface="Courier New"/>
                  <a:ea typeface="Courier New"/>
                  <a:cs typeface="Courier New"/>
                  <a:sym typeface="Courier New"/>
                </a:rPr>
                <a:t>       </a:t>
              </a:r>
              <a:r>
                <a:rPr b="1" lang="en-US" sz="1350">
                  <a:solidFill>
                    <a:srgbClr val="569CD6"/>
                  </a:solidFill>
                  <a:highlight>
                    <a:srgbClr val="1E1E1E"/>
                  </a:highlight>
                  <a:latin typeface="Courier New"/>
                  <a:ea typeface="Courier New"/>
                  <a:cs typeface="Courier New"/>
                  <a:sym typeface="Courier New"/>
                </a:rPr>
                <a:t>this</a:t>
              </a:r>
              <a:r>
                <a:rPr b="1" lang="en-US" sz="1350">
                  <a:solidFill>
                    <a:srgbClr val="D4D4D4"/>
                  </a:solidFill>
                  <a:highlight>
                    <a:srgbClr val="1E1E1E"/>
                  </a:highlight>
                  <a:latin typeface="Courier New"/>
                  <a:ea typeface="Courier New"/>
                  <a:cs typeface="Courier New"/>
                  <a:sym typeface="Courier New"/>
                </a:rPr>
                <a:t>.</a:t>
              </a:r>
              <a:r>
                <a:rPr b="1" lang="en-US" sz="1350">
                  <a:solidFill>
                    <a:srgbClr val="9CDCFE"/>
                  </a:solidFill>
                  <a:highlight>
                    <a:srgbClr val="1E1E1E"/>
                  </a:highlight>
                  <a:latin typeface="Courier New"/>
                  <a:ea typeface="Courier New"/>
                  <a:cs typeface="Courier New"/>
                  <a:sym typeface="Courier New"/>
                </a:rPr>
                <a:t>fullName</a:t>
              </a:r>
              <a:r>
                <a:rPr b="1" lang="en-US" sz="1350">
                  <a:solidFill>
                    <a:srgbClr val="D4D4D4"/>
                  </a:solidFill>
                  <a:highlight>
                    <a:srgbClr val="1E1E1E"/>
                  </a:highlight>
                  <a:latin typeface="Courier New"/>
                  <a:ea typeface="Courier New"/>
                  <a:cs typeface="Courier New"/>
                  <a:sym typeface="Courier New"/>
                </a:rPr>
                <a:t> = </a:t>
              </a:r>
              <a:r>
                <a:rPr b="1" lang="en-US" sz="1350">
                  <a:solidFill>
                    <a:srgbClr val="9CDCFE"/>
                  </a:solidFill>
                  <a:highlight>
                    <a:srgbClr val="1E1E1E"/>
                  </a:highlight>
                  <a:latin typeface="Courier New"/>
                  <a:ea typeface="Courier New"/>
                  <a:cs typeface="Courier New"/>
                  <a:sym typeface="Courier New"/>
                </a:rPr>
                <a:t>val</a:t>
              </a:r>
              <a:r>
                <a:rPr b="1" lang="en-US" sz="1350">
                  <a:solidFill>
                    <a:srgbClr val="D4D4D4"/>
                  </a:solidFill>
                  <a:highlight>
                    <a:srgbClr val="1E1E1E"/>
                  </a:highlight>
                  <a:latin typeface="Courier New"/>
                  <a:ea typeface="Courier New"/>
                  <a:cs typeface="Courier New"/>
                  <a:sym typeface="Courier New"/>
                </a:rPr>
                <a:t> + </a:t>
              </a:r>
              <a:r>
                <a:rPr b="1" lang="en-US" sz="1350">
                  <a:solidFill>
                    <a:srgbClr val="CE9178"/>
                  </a:solidFill>
                  <a:highlight>
                    <a:srgbClr val="1E1E1E"/>
                  </a:highlight>
                  <a:latin typeface="Courier New"/>
                  <a:ea typeface="Courier New"/>
                  <a:cs typeface="Courier New"/>
                  <a:sym typeface="Courier New"/>
                </a:rPr>
                <a:t>" "</a:t>
              </a:r>
              <a:r>
                <a:rPr b="1" lang="en-US" sz="1350">
                  <a:solidFill>
                    <a:srgbClr val="D4D4D4"/>
                  </a:solidFill>
                  <a:highlight>
                    <a:srgbClr val="1E1E1E"/>
                  </a:highlight>
                  <a:latin typeface="Courier New"/>
                  <a:ea typeface="Courier New"/>
                  <a:cs typeface="Courier New"/>
                  <a:sym typeface="Courier New"/>
                </a:rPr>
                <a:t> + </a:t>
              </a:r>
              <a:r>
                <a:rPr b="1" lang="en-US" sz="1350">
                  <a:solidFill>
                    <a:srgbClr val="569CD6"/>
                  </a:solidFill>
                  <a:highlight>
                    <a:srgbClr val="1E1E1E"/>
                  </a:highlight>
                  <a:latin typeface="Courier New"/>
                  <a:ea typeface="Courier New"/>
                  <a:cs typeface="Courier New"/>
                  <a:sym typeface="Courier New"/>
                </a:rPr>
                <a:t>this</a:t>
              </a:r>
              <a:r>
                <a:rPr b="1" lang="en-US" sz="1350">
                  <a:solidFill>
                    <a:srgbClr val="D4D4D4"/>
                  </a:solidFill>
                  <a:highlight>
                    <a:srgbClr val="1E1E1E"/>
                  </a:highlight>
                  <a:latin typeface="Courier New"/>
                  <a:ea typeface="Courier New"/>
                  <a:cs typeface="Courier New"/>
                  <a:sym typeface="Courier New"/>
                </a:rPr>
                <a:t>.</a:t>
              </a:r>
              <a:r>
                <a:rPr b="1" lang="en-US" sz="1350">
                  <a:solidFill>
                    <a:srgbClr val="9CDCFE"/>
                  </a:solidFill>
                  <a:highlight>
                    <a:srgbClr val="1E1E1E"/>
                  </a:highlight>
                  <a:latin typeface="Courier New"/>
                  <a:ea typeface="Courier New"/>
                  <a:cs typeface="Courier New"/>
                  <a:sym typeface="Courier New"/>
                </a:rPr>
                <a:t>lastName</a:t>
              </a:r>
              <a:r>
                <a:rPr b="1" lang="en-US" sz="1350">
                  <a:solidFill>
                    <a:srgbClr val="D4D4D4"/>
                  </a:solidFill>
                  <a:highlight>
                    <a:srgbClr val="1E1E1E"/>
                  </a:highlight>
                  <a:latin typeface="Courier New"/>
                  <a:ea typeface="Courier New"/>
                  <a:cs typeface="Courier New"/>
                  <a:sym typeface="Courier New"/>
                </a:rPr>
                <a:t>;</a:t>
              </a:r>
              <a:endParaRPr b="1" sz="1350">
                <a:solidFill>
                  <a:srgbClr val="D4D4D4"/>
                </a:solidFill>
                <a:highlight>
                  <a:srgbClr val="1E1E1E"/>
                </a:highlight>
                <a:latin typeface="Courier New"/>
                <a:ea typeface="Courier New"/>
                <a:cs typeface="Courier New"/>
                <a:sym typeface="Courier New"/>
              </a:endParaRPr>
            </a:p>
            <a:p>
              <a:pPr indent="0" lvl="0" marL="0" rtl="0" algn="l">
                <a:lnSpc>
                  <a:spcPct val="100000"/>
                </a:lnSpc>
                <a:spcBef>
                  <a:spcPts val="0"/>
                </a:spcBef>
                <a:spcAft>
                  <a:spcPts val="0"/>
                </a:spcAft>
                <a:buNone/>
              </a:pPr>
              <a:r>
                <a:rPr b="1" lang="en-US" sz="1350">
                  <a:solidFill>
                    <a:srgbClr val="D4D4D4"/>
                  </a:solidFill>
                  <a:highlight>
                    <a:srgbClr val="1E1E1E"/>
                  </a:highlight>
                  <a:latin typeface="Courier New"/>
                  <a:ea typeface="Courier New"/>
                  <a:cs typeface="Courier New"/>
                  <a:sym typeface="Courier New"/>
                </a:rPr>
                <a:t>     },</a:t>
              </a:r>
              <a:endParaRPr b="1" sz="1350">
                <a:solidFill>
                  <a:srgbClr val="D4D4D4"/>
                </a:solidFill>
                <a:highlight>
                  <a:srgbClr val="1E1E1E"/>
                </a:highlight>
                <a:latin typeface="Courier New"/>
                <a:ea typeface="Courier New"/>
                <a:cs typeface="Courier New"/>
                <a:sym typeface="Courier New"/>
              </a:endParaRPr>
            </a:p>
            <a:p>
              <a:pPr indent="0" lvl="0" marL="0" rtl="0" algn="l">
                <a:lnSpc>
                  <a:spcPct val="100000"/>
                </a:lnSpc>
                <a:spcBef>
                  <a:spcPts val="0"/>
                </a:spcBef>
                <a:spcAft>
                  <a:spcPts val="0"/>
                </a:spcAft>
                <a:buNone/>
              </a:pPr>
              <a:r>
                <a:rPr b="1" lang="en-US" sz="1350">
                  <a:solidFill>
                    <a:srgbClr val="D4D4D4"/>
                  </a:solidFill>
                  <a:highlight>
                    <a:srgbClr val="1E1E1E"/>
                  </a:highlight>
                  <a:latin typeface="Courier New"/>
                  <a:ea typeface="Courier New"/>
                  <a:cs typeface="Courier New"/>
                  <a:sym typeface="Courier New"/>
                </a:rPr>
                <a:t>     </a:t>
              </a:r>
              <a:r>
                <a:rPr b="1" lang="en-US" sz="1350">
                  <a:solidFill>
                    <a:srgbClr val="DCDCAA"/>
                  </a:solidFill>
                  <a:highlight>
                    <a:srgbClr val="1E1E1E"/>
                  </a:highlight>
                  <a:latin typeface="Courier New"/>
                  <a:ea typeface="Courier New"/>
                  <a:cs typeface="Courier New"/>
                  <a:sym typeface="Courier New"/>
                </a:rPr>
                <a:t>lastName</a:t>
              </a:r>
              <a:r>
                <a:rPr b="1" lang="en-US" sz="1350">
                  <a:solidFill>
                    <a:srgbClr val="9CDCFE"/>
                  </a:solidFill>
                  <a:highlight>
                    <a:srgbClr val="1E1E1E"/>
                  </a:highlight>
                  <a:latin typeface="Courier New"/>
                  <a:ea typeface="Courier New"/>
                  <a:cs typeface="Courier New"/>
                  <a:sym typeface="Courier New"/>
                </a:rPr>
                <a:t>:</a:t>
              </a:r>
              <a:r>
                <a:rPr b="1" lang="en-US" sz="1350">
                  <a:solidFill>
                    <a:srgbClr val="D4D4D4"/>
                  </a:solidFill>
                  <a:highlight>
                    <a:srgbClr val="1E1E1E"/>
                  </a:highlight>
                  <a:latin typeface="Courier New"/>
                  <a:ea typeface="Courier New"/>
                  <a:cs typeface="Courier New"/>
                  <a:sym typeface="Courier New"/>
                </a:rPr>
                <a:t> </a:t>
              </a:r>
              <a:r>
                <a:rPr b="1" lang="en-US" sz="1350">
                  <a:solidFill>
                    <a:srgbClr val="569CD6"/>
                  </a:solidFill>
                  <a:highlight>
                    <a:srgbClr val="1E1E1E"/>
                  </a:highlight>
                  <a:latin typeface="Courier New"/>
                  <a:ea typeface="Courier New"/>
                  <a:cs typeface="Courier New"/>
                  <a:sym typeface="Courier New"/>
                </a:rPr>
                <a:t>function</a:t>
              </a:r>
              <a:r>
                <a:rPr b="1" lang="en-US" sz="1350">
                  <a:solidFill>
                    <a:srgbClr val="D4D4D4"/>
                  </a:solidFill>
                  <a:highlight>
                    <a:srgbClr val="1E1E1E"/>
                  </a:highlight>
                  <a:latin typeface="Courier New"/>
                  <a:ea typeface="Courier New"/>
                  <a:cs typeface="Courier New"/>
                  <a:sym typeface="Courier New"/>
                </a:rPr>
                <a:t> (</a:t>
              </a:r>
              <a:r>
                <a:rPr b="1" lang="en-US" sz="1350">
                  <a:solidFill>
                    <a:srgbClr val="9CDCFE"/>
                  </a:solidFill>
                  <a:highlight>
                    <a:srgbClr val="1E1E1E"/>
                  </a:highlight>
                  <a:latin typeface="Courier New"/>
                  <a:ea typeface="Courier New"/>
                  <a:cs typeface="Courier New"/>
                  <a:sym typeface="Courier New"/>
                </a:rPr>
                <a:t>val</a:t>
              </a:r>
              <a:r>
                <a:rPr b="1" lang="en-US" sz="1350">
                  <a:solidFill>
                    <a:srgbClr val="D4D4D4"/>
                  </a:solidFill>
                  <a:highlight>
                    <a:srgbClr val="1E1E1E"/>
                  </a:highlight>
                  <a:latin typeface="Courier New"/>
                  <a:ea typeface="Courier New"/>
                  <a:cs typeface="Courier New"/>
                  <a:sym typeface="Courier New"/>
                </a:rPr>
                <a:t>) {</a:t>
              </a:r>
              <a:endParaRPr b="1" sz="1350">
                <a:solidFill>
                  <a:srgbClr val="D4D4D4"/>
                </a:solidFill>
                <a:highlight>
                  <a:srgbClr val="1E1E1E"/>
                </a:highlight>
                <a:latin typeface="Courier New"/>
                <a:ea typeface="Courier New"/>
                <a:cs typeface="Courier New"/>
                <a:sym typeface="Courier New"/>
              </a:endParaRPr>
            </a:p>
            <a:p>
              <a:pPr indent="0" lvl="0" marL="0" rtl="0" algn="l">
                <a:lnSpc>
                  <a:spcPct val="100000"/>
                </a:lnSpc>
                <a:spcBef>
                  <a:spcPts val="0"/>
                </a:spcBef>
                <a:spcAft>
                  <a:spcPts val="0"/>
                </a:spcAft>
                <a:buNone/>
              </a:pPr>
              <a:r>
                <a:rPr b="1" lang="en-US" sz="1350">
                  <a:solidFill>
                    <a:srgbClr val="D4D4D4"/>
                  </a:solidFill>
                  <a:highlight>
                    <a:srgbClr val="1E1E1E"/>
                  </a:highlight>
                  <a:latin typeface="Courier New"/>
                  <a:ea typeface="Courier New"/>
                  <a:cs typeface="Courier New"/>
                  <a:sym typeface="Courier New"/>
                </a:rPr>
                <a:t>       </a:t>
              </a:r>
              <a:r>
                <a:rPr b="1" lang="en-US" sz="1350">
                  <a:solidFill>
                    <a:srgbClr val="569CD6"/>
                  </a:solidFill>
                  <a:highlight>
                    <a:srgbClr val="1E1E1E"/>
                  </a:highlight>
                  <a:latin typeface="Courier New"/>
                  <a:ea typeface="Courier New"/>
                  <a:cs typeface="Courier New"/>
                  <a:sym typeface="Courier New"/>
                </a:rPr>
                <a:t>this</a:t>
              </a:r>
              <a:r>
                <a:rPr b="1" lang="en-US" sz="1350">
                  <a:solidFill>
                    <a:srgbClr val="D4D4D4"/>
                  </a:solidFill>
                  <a:highlight>
                    <a:srgbClr val="1E1E1E"/>
                  </a:highlight>
                  <a:latin typeface="Courier New"/>
                  <a:ea typeface="Courier New"/>
                  <a:cs typeface="Courier New"/>
                  <a:sym typeface="Courier New"/>
                </a:rPr>
                <a:t>.</a:t>
              </a:r>
              <a:r>
                <a:rPr b="1" lang="en-US" sz="1350">
                  <a:solidFill>
                    <a:srgbClr val="9CDCFE"/>
                  </a:solidFill>
                  <a:highlight>
                    <a:srgbClr val="1E1E1E"/>
                  </a:highlight>
                  <a:latin typeface="Courier New"/>
                  <a:ea typeface="Courier New"/>
                  <a:cs typeface="Courier New"/>
                  <a:sym typeface="Courier New"/>
                </a:rPr>
                <a:t>fullName</a:t>
              </a:r>
              <a:r>
                <a:rPr b="1" lang="en-US" sz="1350">
                  <a:solidFill>
                    <a:srgbClr val="D4D4D4"/>
                  </a:solidFill>
                  <a:highlight>
                    <a:srgbClr val="1E1E1E"/>
                  </a:highlight>
                  <a:latin typeface="Courier New"/>
                  <a:ea typeface="Courier New"/>
                  <a:cs typeface="Courier New"/>
                  <a:sym typeface="Courier New"/>
                </a:rPr>
                <a:t> = </a:t>
              </a:r>
              <a:r>
                <a:rPr b="1" lang="en-US" sz="1350">
                  <a:solidFill>
                    <a:srgbClr val="569CD6"/>
                  </a:solidFill>
                  <a:highlight>
                    <a:srgbClr val="1E1E1E"/>
                  </a:highlight>
                  <a:latin typeface="Courier New"/>
                  <a:ea typeface="Courier New"/>
                  <a:cs typeface="Courier New"/>
                  <a:sym typeface="Courier New"/>
                </a:rPr>
                <a:t>this</a:t>
              </a:r>
              <a:r>
                <a:rPr b="1" lang="en-US" sz="1350">
                  <a:solidFill>
                    <a:srgbClr val="D4D4D4"/>
                  </a:solidFill>
                  <a:highlight>
                    <a:srgbClr val="1E1E1E"/>
                  </a:highlight>
                  <a:latin typeface="Courier New"/>
                  <a:ea typeface="Courier New"/>
                  <a:cs typeface="Courier New"/>
                  <a:sym typeface="Courier New"/>
                </a:rPr>
                <a:t>.</a:t>
              </a:r>
              <a:r>
                <a:rPr b="1" lang="en-US" sz="1350">
                  <a:solidFill>
                    <a:srgbClr val="9CDCFE"/>
                  </a:solidFill>
                  <a:highlight>
                    <a:srgbClr val="1E1E1E"/>
                  </a:highlight>
                  <a:latin typeface="Courier New"/>
                  <a:ea typeface="Courier New"/>
                  <a:cs typeface="Courier New"/>
                  <a:sym typeface="Courier New"/>
                </a:rPr>
                <a:t>firstName</a:t>
              </a:r>
              <a:r>
                <a:rPr b="1" lang="en-US" sz="1350">
                  <a:solidFill>
                    <a:srgbClr val="D4D4D4"/>
                  </a:solidFill>
                  <a:highlight>
                    <a:srgbClr val="1E1E1E"/>
                  </a:highlight>
                  <a:latin typeface="Courier New"/>
                  <a:ea typeface="Courier New"/>
                  <a:cs typeface="Courier New"/>
                  <a:sym typeface="Courier New"/>
                </a:rPr>
                <a:t> + </a:t>
              </a:r>
              <a:r>
                <a:rPr b="1" lang="en-US" sz="1350">
                  <a:solidFill>
                    <a:srgbClr val="CE9178"/>
                  </a:solidFill>
                  <a:highlight>
                    <a:srgbClr val="1E1E1E"/>
                  </a:highlight>
                  <a:latin typeface="Courier New"/>
                  <a:ea typeface="Courier New"/>
                  <a:cs typeface="Courier New"/>
                  <a:sym typeface="Courier New"/>
                </a:rPr>
                <a:t>" "</a:t>
              </a:r>
              <a:r>
                <a:rPr b="1" lang="en-US" sz="1350">
                  <a:solidFill>
                    <a:srgbClr val="D4D4D4"/>
                  </a:solidFill>
                  <a:highlight>
                    <a:srgbClr val="1E1E1E"/>
                  </a:highlight>
                  <a:latin typeface="Courier New"/>
                  <a:ea typeface="Courier New"/>
                  <a:cs typeface="Courier New"/>
                  <a:sym typeface="Courier New"/>
                </a:rPr>
                <a:t> + </a:t>
              </a:r>
              <a:r>
                <a:rPr b="1" lang="en-US" sz="1350">
                  <a:solidFill>
                    <a:srgbClr val="9CDCFE"/>
                  </a:solidFill>
                  <a:highlight>
                    <a:srgbClr val="1E1E1E"/>
                  </a:highlight>
                  <a:latin typeface="Courier New"/>
                  <a:ea typeface="Courier New"/>
                  <a:cs typeface="Courier New"/>
                  <a:sym typeface="Courier New"/>
                </a:rPr>
                <a:t>val</a:t>
              </a:r>
              <a:r>
                <a:rPr b="1" lang="en-US" sz="1350">
                  <a:solidFill>
                    <a:srgbClr val="D4D4D4"/>
                  </a:solidFill>
                  <a:highlight>
                    <a:srgbClr val="1E1E1E"/>
                  </a:highlight>
                  <a:latin typeface="Courier New"/>
                  <a:ea typeface="Courier New"/>
                  <a:cs typeface="Courier New"/>
                  <a:sym typeface="Courier New"/>
                </a:rPr>
                <a:t>;</a:t>
              </a:r>
              <a:endParaRPr b="1" sz="1350">
                <a:solidFill>
                  <a:srgbClr val="D4D4D4"/>
                </a:solidFill>
                <a:highlight>
                  <a:srgbClr val="1E1E1E"/>
                </a:highlight>
                <a:latin typeface="Courier New"/>
                <a:ea typeface="Courier New"/>
                <a:cs typeface="Courier New"/>
                <a:sym typeface="Courier New"/>
              </a:endParaRPr>
            </a:p>
            <a:p>
              <a:pPr indent="0" lvl="0" marL="0" rtl="0" algn="l">
                <a:lnSpc>
                  <a:spcPct val="100000"/>
                </a:lnSpc>
                <a:spcBef>
                  <a:spcPts val="0"/>
                </a:spcBef>
                <a:spcAft>
                  <a:spcPts val="0"/>
                </a:spcAft>
                <a:buNone/>
              </a:pPr>
              <a:r>
                <a:rPr b="1" lang="en-US" sz="1350">
                  <a:solidFill>
                    <a:srgbClr val="D4D4D4"/>
                  </a:solidFill>
                  <a:highlight>
                    <a:srgbClr val="1E1E1E"/>
                  </a:highlight>
                  <a:latin typeface="Courier New"/>
                  <a:ea typeface="Courier New"/>
                  <a:cs typeface="Courier New"/>
                  <a:sym typeface="Courier New"/>
                </a:rPr>
                <a:t>     },</a:t>
              </a:r>
              <a:endParaRPr b="1" sz="1350">
                <a:solidFill>
                  <a:srgbClr val="D4D4D4"/>
                </a:solidFill>
                <a:highlight>
                  <a:srgbClr val="1E1E1E"/>
                </a:highlight>
                <a:latin typeface="Courier New"/>
                <a:ea typeface="Courier New"/>
                <a:cs typeface="Courier New"/>
                <a:sym typeface="Courier New"/>
              </a:endParaRPr>
            </a:p>
            <a:p>
              <a:pPr indent="0" lvl="0" marL="0" rtl="0" algn="l">
                <a:lnSpc>
                  <a:spcPct val="100000"/>
                </a:lnSpc>
                <a:spcBef>
                  <a:spcPts val="0"/>
                </a:spcBef>
                <a:spcAft>
                  <a:spcPts val="0"/>
                </a:spcAft>
                <a:buNone/>
              </a:pPr>
              <a:r>
                <a:rPr b="1" lang="en-US" sz="1350">
                  <a:solidFill>
                    <a:srgbClr val="D4D4D4"/>
                  </a:solidFill>
                  <a:highlight>
                    <a:srgbClr val="1E1E1E"/>
                  </a:highlight>
                  <a:latin typeface="Courier New"/>
                  <a:ea typeface="Courier New"/>
                  <a:cs typeface="Courier New"/>
                  <a:sym typeface="Courier New"/>
                </a:rPr>
                <a:t>   },</a:t>
              </a:r>
              <a:endParaRPr b="1" sz="1350">
                <a:solidFill>
                  <a:srgbClr val="D4D4D4"/>
                </a:solidFill>
                <a:highlight>
                  <a:srgbClr val="1E1E1E"/>
                </a:highlight>
                <a:latin typeface="Courier New"/>
                <a:ea typeface="Courier New"/>
                <a:cs typeface="Courier New"/>
                <a:sym typeface="Courier New"/>
              </a:endParaRPr>
            </a:p>
            <a:p>
              <a:pPr indent="0" lvl="0" marL="0" rtl="0" algn="l">
                <a:lnSpc>
                  <a:spcPct val="100000"/>
                </a:lnSpc>
                <a:spcBef>
                  <a:spcPts val="0"/>
                </a:spcBef>
                <a:spcAft>
                  <a:spcPts val="0"/>
                </a:spcAft>
                <a:buNone/>
              </a:pPr>
              <a:r>
                <a:rPr b="1" lang="en-US" sz="1350">
                  <a:solidFill>
                    <a:srgbClr val="9CDCFE"/>
                  </a:solidFill>
                  <a:highlight>
                    <a:srgbClr val="1E1E1E"/>
                  </a:highlight>
                  <a:latin typeface="Courier New"/>
                  <a:ea typeface="Courier New"/>
                  <a:cs typeface="Courier New"/>
                  <a:sym typeface="Courier New"/>
                </a:rPr>
                <a:t>   computed:</a:t>
              </a:r>
              <a:r>
                <a:rPr b="1" lang="en-US" sz="1350">
                  <a:solidFill>
                    <a:srgbClr val="D4D4D4"/>
                  </a:solidFill>
                  <a:highlight>
                    <a:srgbClr val="1E1E1E"/>
                  </a:highlight>
                  <a:latin typeface="Courier New"/>
                  <a:ea typeface="Courier New"/>
                  <a:cs typeface="Courier New"/>
                  <a:sym typeface="Courier New"/>
                </a:rPr>
                <a:t> {</a:t>
              </a:r>
              <a:endParaRPr b="1" sz="1350">
                <a:solidFill>
                  <a:srgbClr val="D4D4D4"/>
                </a:solidFill>
                <a:highlight>
                  <a:srgbClr val="1E1E1E"/>
                </a:highlight>
                <a:latin typeface="Courier New"/>
                <a:ea typeface="Courier New"/>
                <a:cs typeface="Courier New"/>
                <a:sym typeface="Courier New"/>
              </a:endParaRPr>
            </a:p>
            <a:p>
              <a:pPr indent="0" lvl="0" marL="0" rtl="0" algn="l">
                <a:lnSpc>
                  <a:spcPct val="100000"/>
                </a:lnSpc>
                <a:spcBef>
                  <a:spcPts val="0"/>
                </a:spcBef>
                <a:spcAft>
                  <a:spcPts val="0"/>
                </a:spcAft>
                <a:buNone/>
              </a:pPr>
              <a:r>
                <a:rPr b="1" lang="en-US" sz="1350">
                  <a:solidFill>
                    <a:srgbClr val="D4D4D4"/>
                  </a:solidFill>
                  <a:highlight>
                    <a:srgbClr val="1E1E1E"/>
                  </a:highlight>
                  <a:latin typeface="Courier New"/>
                  <a:ea typeface="Courier New"/>
                  <a:cs typeface="Courier New"/>
                  <a:sym typeface="Courier New"/>
                </a:rPr>
                <a:t>     </a:t>
              </a:r>
              <a:r>
                <a:rPr b="1" lang="en-US" sz="1350">
                  <a:solidFill>
                    <a:srgbClr val="DCDCAA"/>
                  </a:solidFill>
                  <a:highlight>
                    <a:srgbClr val="1E1E1E"/>
                  </a:highlight>
                  <a:latin typeface="Courier New"/>
                  <a:ea typeface="Courier New"/>
                  <a:cs typeface="Courier New"/>
                  <a:sym typeface="Courier New"/>
                </a:rPr>
                <a:t>fullName</a:t>
              </a:r>
              <a:r>
                <a:rPr b="1" lang="en-US" sz="1350">
                  <a:solidFill>
                    <a:srgbClr val="9CDCFE"/>
                  </a:solidFill>
                  <a:highlight>
                    <a:srgbClr val="1E1E1E"/>
                  </a:highlight>
                  <a:latin typeface="Courier New"/>
                  <a:ea typeface="Courier New"/>
                  <a:cs typeface="Courier New"/>
                  <a:sym typeface="Courier New"/>
                </a:rPr>
                <a:t>:</a:t>
              </a:r>
              <a:r>
                <a:rPr b="1" lang="en-US" sz="1350">
                  <a:solidFill>
                    <a:srgbClr val="D4D4D4"/>
                  </a:solidFill>
                  <a:highlight>
                    <a:srgbClr val="1E1E1E"/>
                  </a:highlight>
                  <a:latin typeface="Courier New"/>
                  <a:ea typeface="Courier New"/>
                  <a:cs typeface="Courier New"/>
                  <a:sym typeface="Courier New"/>
                </a:rPr>
                <a:t> </a:t>
              </a:r>
              <a:r>
                <a:rPr b="1" lang="en-US" sz="1350">
                  <a:solidFill>
                    <a:srgbClr val="569CD6"/>
                  </a:solidFill>
                  <a:highlight>
                    <a:srgbClr val="1E1E1E"/>
                  </a:highlight>
                  <a:latin typeface="Courier New"/>
                  <a:ea typeface="Courier New"/>
                  <a:cs typeface="Courier New"/>
                  <a:sym typeface="Courier New"/>
                </a:rPr>
                <a:t>function</a:t>
              </a:r>
              <a:r>
                <a:rPr b="1" lang="en-US" sz="1350">
                  <a:solidFill>
                    <a:srgbClr val="D4D4D4"/>
                  </a:solidFill>
                  <a:highlight>
                    <a:srgbClr val="1E1E1E"/>
                  </a:highlight>
                  <a:latin typeface="Courier New"/>
                  <a:ea typeface="Courier New"/>
                  <a:cs typeface="Courier New"/>
                  <a:sym typeface="Courier New"/>
                </a:rPr>
                <a:t> () {</a:t>
              </a:r>
              <a:endParaRPr b="1" sz="1350">
                <a:solidFill>
                  <a:srgbClr val="D4D4D4"/>
                </a:solidFill>
                <a:highlight>
                  <a:srgbClr val="1E1E1E"/>
                </a:highlight>
                <a:latin typeface="Courier New"/>
                <a:ea typeface="Courier New"/>
                <a:cs typeface="Courier New"/>
                <a:sym typeface="Courier New"/>
              </a:endParaRPr>
            </a:p>
            <a:p>
              <a:pPr indent="0" lvl="0" marL="0" rtl="0" algn="l">
                <a:lnSpc>
                  <a:spcPct val="100000"/>
                </a:lnSpc>
                <a:spcBef>
                  <a:spcPts val="0"/>
                </a:spcBef>
                <a:spcAft>
                  <a:spcPts val="0"/>
                </a:spcAft>
                <a:buNone/>
              </a:pPr>
              <a:r>
                <a:rPr b="1" lang="en-US" sz="1350">
                  <a:solidFill>
                    <a:srgbClr val="D4D4D4"/>
                  </a:solidFill>
                  <a:highlight>
                    <a:srgbClr val="1E1E1E"/>
                  </a:highlight>
                  <a:latin typeface="Courier New"/>
                  <a:ea typeface="Courier New"/>
                  <a:cs typeface="Courier New"/>
                  <a:sym typeface="Courier New"/>
                </a:rPr>
                <a:t>       </a:t>
              </a:r>
              <a:r>
                <a:rPr b="1" lang="en-US" sz="1350">
                  <a:solidFill>
                    <a:srgbClr val="C586C0"/>
                  </a:solidFill>
                  <a:highlight>
                    <a:srgbClr val="1E1E1E"/>
                  </a:highlight>
                  <a:latin typeface="Courier New"/>
                  <a:ea typeface="Courier New"/>
                  <a:cs typeface="Courier New"/>
                  <a:sym typeface="Courier New"/>
                </a:rPr>
                <a:t>return</a:t>
              </a:r>
              <a:r>
                <a:rPr b="1" lang="en-US" sz="1350">
                  <a:solidFill>
                    <a:srgbClr val="D4D4D4"/>
                  </a:solidFill>
                  <a:highlight>
                    <a:srgbClr val="1E1E1E"/>
                  </a:highlight>
                  <a:latin typeface="Courier New"/>
                  <a:ea typeface="Courier New"/>
                  <a:cs typeface="Courier New"/>
                  <a:sym typeface="Courier New"/>
                </a:rPr>
                <a:t> </a:t>
              </a:r>
              <a:r>
                <a:rPr b="1" lang="en-US" sz="1350">
                  <a:solidFill>
                    <a:srgbClr val="569CD6"/>
                  </a:solidFill>
                  <a:highlight>
                    <a:srgbClr val="1E1E1E"/>
                  </a:highlight>
                  <a:latin typeface="Courier New"/>
                  <a:ea typeface="Courier New"/>
                  <a:cs typeface="Courier New"/>
                  <a:sym typeface="Courier New"/>
                </a:rPr>
                <a:t>this</a:t>
              </a:r>
              <a:r>
                <a:rPr b="1" lang="en-US" sz="1350">
                  <a:solidFill>
                    <a:srgbClr val="D4D4D4"/>
                  </a:solidFill>
                  <a:highlight>
                    <a:srgbClr val="1E1E1E"/>
                  </a:highlight>
                  <a:latin typeface="Courier New"/>
                  <a:ea typeface="Courier New"/>
                  <a:cs typeface="Courier New"/>
                  <a:sym typeface="Courier New"/>
                </a:rPr>
                <a:t>.</a:t>
              </a:r>
              <a:r>
                <a:rPr b="1" lang="en-US" sz="1350">
                  <a:solidFill>
                    <a:srgbClr val="9CDCFE"/>
                  </a:solidFill>
                  <a:highlight>
                    <a:srgbClr val="1E1E1E"/>
                  </a:highlight>
                  <a:latin typeface="Courier New"/>
                  <a:ea typeface="Courier New"/>
                  <a:cs typeface="Courier New"/>
                  <a:sym typeface="Courier New"/>
                </a:rPr>
                <a:t>firstName</a:t>
              </a:r>
              <a:r>
                <a:rPr b="1" lang="en-US" sz="1350">
                  <a:solidFill>
                    <a:srgbClr val="D4D4D4"/>
                  </a:solidFill>
                  <a:highlight>
                    <a:srgbClr val="1E1E1E"/>
                  </a:highlight>
                  <a:latin typeface="Courier New"/>
                  <a:ea typeface="Courier New"/>
                  <a:cs typeface="Courier New"/>
                  <a:sym typeface="Courier New"/>
                </a:rPr>
                <a:t> + </a:t>
              </a:r>
              <a:r>
                <a:rPr b="1" lang="en-US" sz="1350">
                  <a:solidFill>
                    <a:srgbClr val="CE9178"/>
                  </a:solidFill>
                  <a:highlight>
                    <a:srgbClr val="1E1E1E"/>
                  </a:highlight>
                  <a:latin typeface="Courier New"/>
                  <a:ea typeface="Courier New"/>
                  <a:cs typeface="Courier New"/>
                  <a:sym typeface="Courier New"/>
                </a:rPr>
                <a:t>' '</a:t>
              </a:r>
              <a:r>
                <a:rPr b="1" lang="en-US" sz="1350">
                  <a:solidFill>
                    <a:srgbClr val="D4D4D4"/>
                  </a:solidFill>
                  <a:highlight>
                    <a:srgbClr val="1E1E1E"/>
                  </a:highlight>
                  <a:latin typeface="Courier New"/>
                  <a:ea typeface="Courier New"/>
                  <a:cs typeface="Courier New"/>
                  <a:sym typeface="Courier New"/>
                </a:rPr>
                <a:t>+</a:t>
              </a:r>
              <a:r>
                <a:rPr b="1" lang="en-US" sz="1350">
                  <a:solidFill>
                    <a:srgbClr val="569CD6"/>
                  </a:solidFill>
                  <a:highlight>
                    <a:srgbClr val="1E1E1E"/>
                  </a:highlight>
                  <a:latin typeface="Courier New"/>
                  <a:ea typeface="Courier New"/>
                  <a:cs typeface="Courier New"/>
                  <a:sym typeface="Courier New"/>
                </a:rPr>
                <a:t>this</a:t>
              </a:r>
              <a:r>
                <a:rPr b="1" lang="en-US" sz="1350">
                  <a:solidFill>
                    <a:srgbClr val="D4D4D4"/>
                  </a:solidFill>
                  <a:highlight>
                    <a:srgbClr val="1E1E1E"/>
                  </a:highlight>
                  <a:latin typeface="Courier New"/>
                  <a:ea typeface="Courier New"/>
                  <a:cs typeface="Courier New"/>
                  <a:sym typeface="Courier New"/>
                </a:rPr>
                <a:t>.</a:t>
              </a:r>
              <a:r>
                <a:rPr b="1" lang="en-US" sz="1350">
                  <a:solidFill>
                    <a:srgbClr val="9CDCFE"/>
                  </a:solidFill>
                  <a:highlight>
                    <a:srgbClr val="1E1E1E"/>
                  </a:highlight>
                  <a:latin typeface="Courier New"/>
                  <a:ea typeface="Courier New"/>
                  <a:cs typeface="Courier New"/>
                  <a:sym typeface="Courier New"/>
                </a:rPr>
                <a:t>lastName</a:t>
              </a:r>
              <a:endParaRPr b="1" sz="1350">
                <a:solidFill>
                  <a:srgbClr val="9CDCFE"/>
                </a:solidFill>
                <a:highlight>
                  <a:srgbClr val="1E1E1E"/>
                </a:highlight>
                <a:latin typeface="Courier New"/>
                <a:ea typeface="Courier New"/>
                <a:cs typeface="Courier New"/>
                <a:sym typeface="Courier New"/>
              </a:endParaRPr>
            </a:p>
            <a:p>
              <a:pPr indent="0" lvl="0" marL="0" rtl="0" algn="l">
                <a:lnSpc>
                  <a:spcPct val="100000"/>
                </a:lnSpc>
                <a:spcBef>
                  <a:spcPts val="0"/>
                </a:spcBef>
                <a:spcAft>
                  <a:spcPts val="0"/>
                </a:spcAft>
                <a:buNone/>
              </a:pPr>
              <a:r>
                <a:rPr b="1" lang="en-US" sz="1350">
                  <a:solidFill>
                    <a:srgbClr val="D4D4D4"/>
                  </a:solidFill>
                  <a:highlight>
                    <a:srgbClr val="1E1E1E"/>
                  </a:highlight>
                  <a:latin typeface="Courier New"/>
                  <a:ea typeface="Courier New"/>
                  <a:cs typeface="Courier New"/>
                  <a:sym typeface="Courier New"/>
                </a:rPr>
                <a:t>      }</a:t>
              </a:r>
              <a:endParaRPr b="1" sz="1350">
                <a:solidFill>
                  <a:srgbClr val="D4D4D4"/>
                </a:solidFill>
                <a:highlight>
                  <a:srgbClr val="1E1E1E"/>
                </a:highlight>
                <a:latin typeface="Courier New"/>
                <a:ea typeface="Courier New"/>
                <a:cs typeface="Courier New"/>
                <a:sym typeface="Courier New"/>
              </a:endParaRPr>
            </a:p>
            <a:p>
              <a:pPr indent="0" lvl="0" marL="0" rtl="0" algn="l">
                <a:lnSpc>
                  <a:spcPct val="100000"/>
                </a:lnSpc>
                <a:spcBef>
                  <a:spcPts val="0"/>
                </a:spcBef>
                <a:spcAft>
                  <a:spcPts val="0"/>
                </a:spcAft>
                <a:buNone/>
              </a:pPr>
              <a:r>
                <a:rPr b="1" lang="en-US" sz="1350">
                  <a:solidFill>
                    <a:srgbClr val="D4D4D4"/>
                  </a:solidFill>
                  <a:highlight>
                    <a:srgbClr val="1E1E1E"/>
                  </a:highlight>
                  <a:latin typeface="Courier New"/>
                  <a:ea typeface="Courier New"/>
                  <a:cs typeface="Courier New"/>
                  <a:sym typeface="Courier New"/>
                </a:rPr>
                <a:t>    }</a:t>
              </a:r>
              <a:endParaRPr b="1" sz="1350">
                <a:solidFill>
                  <a:srgbClr val="D4D4D4"/>
                </a:solidFill>
                <a:highlight>
                  <a:srgbClr val="1E1E1E"/>
                </a:highlight>
                <a:latin typeface="Courier New"/>
                <a:ea typeface="Courier New"/>
                <a:cs typeface="Courier New"/>
                <a:sym typeface="Courier New"/>
              </a:endParaRPr>
            </a:p>
            <a:p>
              <a:pPr indent="0" lvl="0" marL="0" rtl="0" algn="l">
                <a:lnSpc>
                  <a:spcPct val="100000"/>
                </a:lnSpc>
                <a:spcBef>
                  <a:spcPts val="0"/>
                </a:spcBef>
                <a:spcAft>
                  <a:spcPts val="0"/>
                </a:spcAft>
                <a:buNone/>
              </a:pPr>
              <a:r>
                <a:rPr b="1" lang="en-US" sz="1350">
                  <a:solidFill>
                    <a:srgbClr val="D4D4D4"/>
                  </a:solidFill>
                  <a:highlight>
                    <a:srgbClr val="1E1E1E"/>
                  </a:highlight>
                  <a:latin typeface="Courier New"/>
                  <a:ea typeface="Courier New"/>
                  <a:cs typeface="Courier New"/>
                  <a:sym typeface="Courier New"/>
                </a:rPr>
                <a:t>});</a:t>
              </a:r>
              <a:endParaRPr b="1" sz="1350">
                <a:solidFill>
                  <a:srgbClr val="D4D4D4"/>
                </a:solidFill>
                <a:highlight>
                  <a:srgbClr val="1E1E1E"/>
                </a:highlight>
                <a:latin typeface="Courier New"/>
                <a:ea typeface="Courier New"/>
                <a:cs typeface="Courier New"/>
                <a:sym typeface="Courier New"/>
              </a:endParaRPr>
            </a:p>
          </p:txBody>
        </p:sp>
        <p:sp>
          <p:nvSpPr>
            <p:cNvPr id="128" name="Google Shape;128;gf7ee15ab11_0_202"/>
            <p:cNvSpPr/>
            <p:nvPr/>
          </p:nvSpPr>
          <p:spPr>
            <a:xfrm>
              <a:off x="118025" y="3577300"/>
              <a:ext cx="5140500" cy="26643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9" name="Google Shape;129;gf7ee15ab11_0_202"/>
          <p:cNvSpPr txBox="1"/>
          <p:nvPr/>
        </p:nvSpPr>
        <p:spPr>
          <a:xfrm>
            <a:off x="594625" y="985525"/>
            <a:ext cx="3929400" cy="6003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en-US" sz="1350">
                <a:solidFill>
                  <a:srgbClr val="808080"/>
                </a:solidFill>
                <a:highlight>
                  <a:srgbClr val="1E1E1E"/>
                </a:highlight>
                <a:latin typeface="Courier New"/>
                <a:ea typeface="Courier New"/>
                <a:cs typeface="Courier New"/>
                <a:sym typeface="Courier New"/>
              </a:rPr>
              <a:t>&lt;</a:t>
            </a:r>
            <a:r>
              <a:rPr b="1" lang="en-US" sz="1350">
                <a:solidFill>
                  <a:srgbClr val="569CD6"/>
                </a:solidFill>
                <a:highlight>
                  <a:srgbClr val="1E1E1E"/>
                </a:highlight>
                <a:latin typeface="Courier New"/>
                <a:ea typeface="Courier New"/>
                <a:cs typeface="Courier New"/>
                <a:sym typeface="Courier New"/>
              </a:rPr>
              <a:t>h2</a:t>
            </a:r>
            <a:r>
              <a:rPr b="1" lang="en-US" sz="1350">
                <a:solidFill>
                  <a:srgbClr val="808080"/>
                </a:solidFill>
                <a:highlight>
                  <a:srgbClr val="1E1E1E"/>
                </a:highlight>
                <a:latin typeface="Courier New"/>
                <a:ea typeface="Courier New"/>
                <a:cs typeface="Courier New"/>
                <a:sym typeface="Courier New"/>
              </a:rPr>
              <a:t>&gt;</a:t>
            </a:r>
            <a:r>
              <a:rPr b="1" lang="en-US" sz="1350">
                <a:solidFill>
                  <a:srgbClr val="D4D4D4"/>
                </a:solidFill>
                <a:highlight>
                  <a:srgbClr val="1E1E1E"/>
                </a:highlight>
                <a:latin typeface="Courier New"/>
                <a:ea typeface="Courier New"/>
                <a:cs typeface="Courier New"/>
                <a:sym typeface="Courier New"/>
              </a:rPr>
              <a:t>watch監聽 v.s computed計算</a:t>
            </a:r>
            <a:r>
              <a:rPr b="1" lang="en-US" sz="1350">
                <a:solidFill>
                  <a:srgbClr val="808080"/>
                </a:solidFill>
                <a:highlight>
                  <a:srgbClr val="1E1E1E"/>
                </a:highlight>
                <a:latin typeface="Courier New"/>
                <a:ea typeface="Courier New"/>
                <a:cs typeface="Courier New"/>
                <a:sym typeface="Courier New"/>
              </a:rPr>
              <a:t>&lt;/</a:t>
            </a:r>
            <a:r>
              <a:rPr b="1" lang="en-US" sz="1350">
                <a:solidFill>
                  <a:srgbClr val="569CD6"/>
                </a:solidFill>
                <a:highlight>
                  <a:srgbClr val="1E1E1E"/>
                </a:highlight>
                <a:latin typeface="Courier New"/>
                <a:ea typeface="Courier New"/>
                <a:cs typeface="Courier New"/>
                <a:sym typeface="Courier New"/>
              </a:rPr>
              <a:t>h2</a:t>
            </a:r>
            <a:r>
              <a:rPr b="1" lang="en-US" sz="1350">
                <a:solidFill>
                  <a:srgbClr val="808080"/>
                </a:solidFill>
                <a:highlight>
                  <a:srgbClr val="1E1E1E"/>
                </a:highlight>
                <a:latin typeface="Courier New"/>
                <a:ea typeface="Courier New"/>
                <a:cs typeface="Courier New"/>
                <a:sym typeface="Courier New"/>
              </a:rPr>
              <a:t>&gt;</a:t>
            </a:r>
            <a:endParaRPr b="1" sz="1350">
              <a:solidFill>
                <a:srgbClr val="808080"/>
              </a:solidFill>
              <a:highlight>
                <a:srgbClr val="1E1E1E"/>
              </a:highlight>
              <a:latin typeface="Courier New"/>
              <a:ea typeface="Courier New"/>
              <a:cs typeface="Courier New"/>
              <a:sym typeface="Courier New"/>
            </a:endParaRPr>
          </a:p>
          <a:p>
            <a:pPr indent="0" lvl="0" marL="0" rtl="0" algn="l">
              <a:lnSpc>
                <a:spcPct val="100000"/>
              </a:lnSpc>
              <a:spcBef>
                <a:spcPts val="0"/>
              </a:spcBef>
              <a:spcAft>
                <a:spcPts val="0"/>
              </a:spcAft>
              <a:buNone/>
            </a:pPr>
            <a:r>
              <a:rPr b="1" lang="en-US" sz="1350">
                <a:solidFill>
                  <a:srgbClr val="808080"/>
                </a:solidFill>
                <a:highlight>
                  <a:srgbClr val="1E1E1E"/>
                </a:highlight>
                <a:latin typeface="Courier New"/>
                <a:ea typeface="Courier New"/>
                <a:cs typeface="Courier New"/>
                <a:sym typeface="Courier New"/>
              </a:rPr>
              <a:t>&lt;</a:t>
            </a:r>
            <a:r>
              <a:rPr b="1" lang="en-US" sz="1350">
                <a:solidFill>
                  <a:srgbClr val="569CD6"/>
                </a:solidFill>
                <a:highlight>
                  <a:srgbClr val="1E1E1E"/>
                </a:highlight>
                <a:latin typeface="Courier New"/>
                <a:ea typeface="Courier New"/>
                <a:cs typeface="Courier New"/>
                <a:sym typeface="Courier New"/>
              </a:rPr>
              <a:t>div</a:t>
            </a:r>
            <a:r>
              <a:rPr b="1" lang="en-US" sz="1350">
                <a:solidFill>
                  <a:srgbClr val="D4D4D4"/>
                </a:solidFill>
                <a:highlight>
                  <a:srgbClr val="1E1E1E"/>
                </a:highlight>
                <a:latin typeface="Courier New"/>
                <a:ea typeface="Courier New"/>
                <a:cs typeface="Courier New"/>
                <a:sym typeface="Courier New"/>
              </a:rPr>
              <a:t> </a:t>
            </a:r>
            <a:r>
              <a:rPr b="1" lang="en-US" sz="1350">
                <a:solidFill>
                  <a:srgbClr val="9CDCFE"/>
                </a:solidFill>
                <a:highlight>
                  <a:srgbClr val="1E1E1E"/>
                </a:highlight>
                <a:latin typeface="Courier New"/>
                <a:ea typeface="Courier New"/>
                <a:cs typeface="Courier New"/>
                <a:sym typeface="Courier New"/>
              </a:rPr>
              <a:t>id</a:t>
            </a:r>
            <a:r>
              <a:rPr b="1" lang="en-US" sz="1350">
                <a:solidFill>
                  <a:srgbClr val="D4D4D4"/>
                </a:solidFill>
                <a:highlight>
                  <a:srgbClr val="1E1E1E"/>
                </a:highlight>
                <a:latin typeface="Courier New"/>
                <a:ea typeface="Courier New"/>
                <a:cs typeface="Courier New"/>
                <a:sym typeface="Courier New"/>
              </a:rPr>
              <a:t>=</a:t>
            </a:r>
            <a:r>
              <a:rPr b="1" lang="en-US" sz="1350">
                <a:solidFill>
                  <a:srgbClr val="CE9178"/>
                </a:solidFill>
                <a:highlight>
                  <a:srgbClr val="1E1E1E"/>
                </a:highlight>
                <a:latin typeface="Courier New"/>
                <a:ea typeface="Courier New"/>
                <a:cs typeface="Courier New"/>
                <a:sym typeface="Courier New"/>
              </a:rPr>
              <a:t>"demo"</a:t>
            </a:r>
            <a:r>
              <a:rPr b="1" lang="en-US" sz="1350">
                <a:solidFill>
                  <a:srgbClr val="808080"/>
                </a:solidFill>
                <a:highlight>
                  <a:srgbClr val="1E1E1E"/>
                </a:highlight>
                <a:latin typeface="Courier New"/>
                <a:ea typeface="Courier New"/>
                <a:cs typeface="Courier New"/>
                <a:sym typeface="Courier New"/>
              </a:rPr>
              <a:t>&gt;</a:t>
            </a:r>
            <a:r>
              <a:rPr b="1" lang="en-US" sz="1350">
                <a:solidFill>
                  <a:srgbClr val="D4D4D4"/>
                </a:solidFill>
                <a:highlight>
                  <a:srgbClr val="1E1E1E"/>
                </a:highlight>
                <a:latin typeface="Courier New"/>
                <a:ea typeface="Courier New"/>
                <a:cs typeface="Courier New"/>
                <a:sym typeface="Courier New"/>
              </a:rPr>
              <a:t>{{ fullName }}</a:t>
            </a:r>
            <a:r>
              <a:rPr b="1" lang="en-US" sz="1350">
                <a:solidFill>
                  <a:srgbClr val="808080"/>
                </a:solidFill>
                <a:highlight>
                  <a:srgbClr val="1E1E1E"/>
                </a:highlight>
                <a:latin typeface="Courier New"/>
                <a:ea typeface="Courier New"/>
                <a:cs typeface="Courier New"/>
                <a:sym typeface="Courier New"/>
              </a:rPr>
              <a:t>&lt;/</a:t>
            </a:r>
            <a:r>
              <a:rPr b="1" lang="en-US" sz="1350">
                <a:solidFill>
                  <a:srgbClr val="569CD6"/>
                </a:solidFill>
                <a:highlight>
                  <a:srgbClr val="1E1E1E"/>
                </a:highlight>
                <a:latin typeface="Courier New"/>
                <a:ea typeface="Courier New"/>
                <a:cs typeface="Courier New"/>
                <a:sym typeface="Courier New"/>
              </a:rPr>
              <a:t>div</a:t>
            </a:r>
            <a:r>
              <a:rPr b="1" lang="en-US" sz="1350">
                <a:solidFill>
                  <a:srgbClr val="808080"/>
                </a:solidFill>
                <a:highlight>
                  <a:srgbClr val="1E1E1E"/>
                </a:highlight>
                <a:latin typeface="Courier New"/>
                <a:ea typeface="Courier New"/>
                <a:cs typeface="Courier New"/>
                <a:sym typeface="Courier New"/>
              </a:rPr>
              <a:t>&gt;</a:t>
            </a:r>
            <a:endParaRPr b="1" sz="1350">
              <a:solidFill>
                <a:srgbClr val="808080"/>
              </a:solidFill>
              <a:highlight>
                <a:srgbClr val="1E1E1E"/>
              </a:highlight>
              <a:latin typeface="Courier New"/>
              <a:ea typeface="Courier New"/>
              <a:cs typeface="Courier New"/>
              <a:sym typeface="Courier New"/>
            </a:endParaRPr>
          </a:p>
        </p:txBody>
      </p:sp>
      <p:pic>
        <p:nvPicPr>
          <p:cNvPr id="130" name="Google Shape;130;gf7ee15ab11_0_202"/>
          <p:cNvPicPr preferRelativeResize="0"/>
          <p:nvPr/>
        </p:nvPicPr>
        <p:blipFill>
          <a:blip r:embed="rId4">
            <a:alphaModFix/>
          </a:blip>
          <a:stretch>
            <a:fillRect/>
          </a:stretch>
        </p:blipFill>
        <p:spPr>
          <a:xfrm>
            <a:off x="5141900" y="1465225"/>
            <a:ext cx="3429000" cy="800100"/>
          </a:xfrm>
          <a:prstGeom prst="rect">
            <a:avLst/>
          </a:prstGeom>
          <a:noFill/>
          <a:ln>
            <a:noFill/>
          </a:ln>
        </p:spPr>
      </p:pic>
      <p:sp>
        <p:nvSpPr>
          <p:cNvPr id="131" name="Google Shape;131;gf7ee15ab11_0_202"/>
          <p:cNvSpPr/>
          <p:nvPr/>
        </p:nvSpPr>
        <p:spPr>
          <a:xfrm>
            <a:off x="5187325" y="1879975"/>
            <a:ext cx="855900" cy="3294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gf7ee15ab11_0_62"/>
          <p:cNvSpPr txBox="1"/>
          <p:nvPr>
            <p:ph idx="12" type="sldNum"/>
          </p:nvPr>
        </p:nvSpPr>
        <p:spPr>
          <a:xfrm>
            <a:off x="8316416" y="6093296"/>
            <a:ext cx="504000" cy="4530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fld id="{00000000-1234-1234-1234-123412341234}" type="slidenum">
              <a:rPr lang="en-US"/>
              <a:t>‹#›</a:t>
            </a:fld>
            <a:endParaRPr/>
          </a:p>
        </p:txBody>
      </p:sp>
      <p:sp>
        <p:nvSpPr>
          <p:cNvPr id="137" name="Google Shape;137;gf7ee15ab11_0_62"/>
          <p:cNvSpPr txBox="1"/>
          <p:nvPr>
            <p:ph idx="4294967295" type="body"/>
          </p:nvPr>
        </p:nvSpPr>
        <p:spPr>
          <a:xfrm>
            <a:off x="425225" y="378500"/>
            <a:ext cx="7559700" cy="350100"/>
          </a:xfrm>
          <a:prstGeom prst="rect">
            <a:avLst/>
          </a:prstGeom>
          <a:noFill/>
          <a:ln>
            <a:noFill/>
          </a:ln>
        </p:spPr>
        <p:txBody>
          <a:bodyPr anchorCtr="0" anchor="t" bIns="45700" lIns="91425" spcFirstLastPara="1" rIns="91425" wrap="square" tIns="45700">
            <a:noAutofit/>
          </a:bodyPr>
          <a:lstStyle/>
          <a:p>
            <a:pPr indent="0" lvl="0" marL="0" rtl="0" algn="l">
              <a:spcBef>
                <a:spcPts val="280"/>
              </a:spcBef>
              <a:spcAft>
                <a:spcPts val="0"/>
              </a:spcAft>
              <a:buNone/>
            </a:pPr>
            <a:r>
              <a:rPr lang="en-US">
                <a:solidFill>
                  <a:srgbClr val="7F7F7F"/>
                </a:solidFill>
              </a:rPr>
              <a:t>Vue.js 的 </a:t>
            </a:r>
            <a:r>
              <a:rPr lang="en-US">
                <a:solidFill>
                  <a:srgbClr val="FF0000"/>
                </a:solidFill>
              </a:rPr>
              <a:t>v-bind</a:t>
            </a:r>
            <a:r>
              <a:rPr lang="en-US">
                <a:solidFill>
                  <a:srgbClr val="7F7F7F"/>
                </a:solidFill>
              </a:rPr>
              <a:t>指令(可簡化成：）</a:t>
            </a:r>
            <a:endParaRPr>
              <a:solidFill>
                <a:srgbClr val="7F7F7F"/>
              </a:solidFill>
            </a:endParaRPr>
          </a:p>
        </p:txBody>
      </p:sp>
      <p:pic>
        <p:nvPicPr>
          <p:cNvPr id="138" name="Google Shape;138;gf7ee15ab11_0_62"/>
          <p:cNvPicPr preferRelativeResize="0"/>
          <p:nvPr/>
        </p:nvPicPr>
        <p:blipFill>
          <a:blip r:embed="rId4">
            <a:alphaModFix/>
          </a:blip>
          <a:stretch>
            <a:fillRect/>
          </a:stretch>
        </p:blipFill>
        <p:spPr>
          <a:xfrm>
            <a:off x="6550525" y="728600"/>
            <a:ext cx="1368975" cy="746700"/>
          </a:xfrm>
          <a:prstGeom prst="rect">
            <a:avLst/>
          </a:prstGeom>
          <a:noFill/>
          <a:ln>
            <a:noFill/>
          </a:ln>
        </p:spPr>
      </p:pic>
      <p:sp>
        <p:nvSpPr>
          <p:cNvPr id="139" name="Google Shape;139;gf7ee15ab11_0_62"/>
          <p:cNvSpPr txBox="1"/>
          <p:nvPr/>
        </p:nvSpPr>
        <p:spPr>
          <a:xfrm>
            <a:off x="425225" y="728600"/>
            <a:ext cx="5994000" cy="4848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US" sz="1950">
                <a:solidFill>
                  <a:srgbClr val="808080"/>
                </a:solidFill>
                <a:highlight>
                  <a:srgbClr val="1E1E1E"/>
                </a:highlight>
                <a:latin typeface="Courier New"/>
                <a:ea typeface="Courier New"/>
                <a:cs typeface="Courier New"/>
                <a:sym typeface="Courier New"/>
              </a:rPr>
              <a:t>&lt;</a:t>
            </a:r>
            <a:r>
              <a:rPr b="1" lang="en-US" sz="1950">
                <a:solidFill>
                  <a:srgbClr val="569CD6"/>
                </a:solidFill>
                <a:highlight>
                  <a:srgbClr val="1E1E1E"/>
                </a:highlight>
                <a:latin typeface="Courier New"/>
                <a:ea typeface="Courier New"/>
                <a:cs typeface="Courier New"/>
                <a:sym typeface="Courier New"/>
              </a:rPr>
              <a:t>h1</a:t>
            </a:r>
            <a:r>
              <a:rPr b="1" lang="en-US" sz="1950">
                <a:solidFill>
                  <a:srgbClr val="D4D4D4"/>
                </a:solidFill>
                <a:highlight>
                  <a:srgbClr val="1E1E1E"/>
                </a:highlight>
                <a:latin typeface="Courier New"/>
                <a:ea typeface="Courier New"/>
                <a:cs typeface="Courier New"/>
                <a:sym typeface="Courier New"/>
              </a:rPr>
              <a:t> </a:t>
            </a:r>
            <a:r>
              <a:rPr b="1" lang="en-US" sz="1950">
                <a:solidFill>
                  <a:srgbClr val="9CDCFE"/>
                </a:solidFill>
                <a:highlight>
                  <a:srgbClr val="1E1E1E"/>
                </a:highlight>
                <a:latin typeface="Courier New"/>
                <a:ea typeface="Courier New"/>
                <a:cs typeface="Courier New"/>
                <a:sym typeface="Courier New"/>
              </a:rPr>
              <a:t>v-bind:title</a:t>
            </a:r>
            <a:r>
              <a:rPr b="1" lang="en-US" sz="1950">
                <a:solidFill>
                  <a:srgbClr val="D4D4D4"/>
                </a:solidFill>
                <a:highlight>
                  <a:srgbClr val="1E1E1E"/>
                </a:highlight>
                <a:latin typeface="Courier New"/>
                <a:ea typeface="Courier New"/>
                <a:cs typeface="Courier New"/>
                <a:sym typeface="Courier New"/>
              </a:rPr>
              <a:t>=</a:t>
            </a:r>
            <a:r>
              <a:rPr b="1" lang="en-US" sz="1950">
                <a:solidFill>
                  <a:srgbClr val="CE9178"/>
                </a:solidFill>
                <a:highlight>
                  <a:srgbClr val="1E1E1E"/>
                </a:highlight>
                <a:latin typeface="Courier New"/>
                <a:ea typeface="Courier New"/>
                <a:cs typeface="Courier New"/>
                <a:sym typeface="Courier New"/>
              </a:rPr>
              <a:t>"name"</a:t>
            </a:r>
            <a:r>
              <a:rPr b="1" lang="en-US" sz="1950">
                <a:solidFill>
                  <a:srgbClr val="808080"/>
                </a:solidFill>
                <a:highlight>
                  <a:srgbClr val="1E1E1E"/>
                </a:highlight>
                <a:latin typeface="Courier New"/>
                <a:ea typeface="Courier New"/>
                <a:cs typeface="Courier New"/>
                <a:sym typeface="Courier New"/>
              </a:rPr>
              <a:t>&gt;</a:t>
            </a:r>
            <a:r>
              <a:rPr b="1" lang="en-US" sz="1950">
                <a:solidFill>
                  <a:srgbClr val="D4D4D4"/>
                </a:solidFill>
                <a:highlight>
                  <a:srgbClr val="1E1E1E"/>
                </a:highlight>
                <a:latin typeface="Courier New"/>
                <a:ea typeface="Courier New"/>
                <a:cs typeface="Courier New"/>
                <a:sym typeface="Courier New"/>
              </a:rPr>
              <a:t>{{ name }}</a:t>
            </a:r>
            <a:r>
              <a:rPr b="1" lang="en-US" sz="1950">
                <a:solidFill>
                  <a:srgbClr val="808080"/>
                </a:solidFill>
                <a:highlight>
                  <a:srgbClr val="1E1E1E"/>
                </a:highlight>
                <a:latin typeface="Courier New"/>
                <a:ea typeface="Courier New"/>
                <a:cs typeface="Courier New"/>
                <a:sym typeface="Courier New"/>
              </a:rPr>
              <a:t>&lt;/</a:t>
            </a:r>
            <a:r>
              <a:rPr b="1" lang="en-US" sz="1950">
                <a:solidFill>
                  <a:srgbClr val="569CD6"/>
                </a:solidFill>
                <a:highlight>
                  <a:srgbClr val="1E1E1E"/>
                </a:highlight>
                <a:latin typeface="Courier New"/>
                <a:ea typeface="Courier New"/>
                <a:cs typeface="Courier New"/>
                <a:sym typeface="Courier New"/>
              </a:rPr>
              <a:t>h1</a:t>
            </a:r>
            <a:r>
              <a:rPr b="1" lang="en-US" sz="1950">
                <a:solidFill>
                  <a:srgbClr val="808080"/>
                </a:solidFill>
                <a:highlight>
                  <a:srgbClr val="1E1E1E"/>
                </a:highlight>
                <a:latin typeface="Courier New"/>
                <a:ea typeface="Courier New"/>
                <a:cs typeface="Courier New"/>
                <a:sym typeface="Courier New"/>
              </a:rPr>
              <a:t>&gt;</a:t>
            </a:r>
            <a:endParaRPr b="1" sz="1950">
              <a:solidFill>
                <a:srgbClr val="808080"/>
              </a:solidFill>
              <a:highlight>
                <a:srgbClr val="1E1E1E"/>
              </a:highlight>
              <a:latin typeface="Courier New"/>
              <a:ea typeface="Courier New"/>
              <a:cs typeface="Courier New"/>
              <a:sym typeface="Courier New"/>
            </a:endParaRPr>
          </a:p>
        </p:txBody>
      </p:sp>
      <p:sp>
        <p:nvSpPr>
          <p:cNvPr id="140" name="Google Shape;140;gf7ee15ab11_0_62"/>
          <p:cNvSpPr txBox="1"/>
          <p:nvPr/>
        </p:nvSpPr>
        <p:spPr>
          <a:xfrm>
            <a:off x="425225" y="1735775"/>
            <a:ext cx="8174100" cy="7233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en-US" sz="1750">
                <a:solidFill>
                  <a:srgbClr val="808080"/>
                </a:solidFill>
                <a:highlight>
                  <a:srgbClr val="1E1E1E"/>
                </a:highlight>
                <a:latin typeface="Courier New"/>
                <a:ea typeface="Courier New"/>
                <a:cs typeface="Courier New"/>
                <a:sym typeface="Courier New"/>
              </a:rPr>
              <a:t>&lt;</a:t>
            </a:r>
            <a:r>
              <a:rPr b="1" lang="en-US" sz="1750">
                <a:solidFill>
                  <a:srgbClr val="569CD6"/>
                </a:solidFill>
                <a:highlight>
                  <a:srgbClr val="1E1E1E"/>
                </a:highlight>
                <a:latin typeface="Courier New"/>
                <a:ea typeface="Courier New"/>
                <a:cs typeface="Courier New"/>
                <a:sym typeface="Courier New"/>
              </a:rPr>
              <a:t>li</a:t>
            </a:r>
            <a:r>
              <a:rPr b="1" lang="en-US" sz="1750">
                <a:solidFill>
                  <a:srgbClr val="D4D4D4"/>
                </a:solidFill>
                <a:highlight>
                  <a:srgbClr val="1E1E1E"/>
                </a:highlight>
                <a:latin typeface="Courier New"/>
                <a:ea typeface="Courier New"/>
                <a:cs typeface="Courier New"/>
                <a:sym typeface="Courier New"/>
              </a:rPr>
              <a:t> </a:t>
            </a:r>
            <a:r>
              <a:rPr b="1" lang="en-US" sz="1750">
                <a:solidFill>
                  <a:srgbClr val="9CDCFE"/>
                </a:solidFill>
                <a:highlight>
                  <a:srgbClr val="1E1E1E"/>
                </a:highlight>
                <a:latin typeface="Courier New"/>
                <a:ea typeface="Courier New"/>
                <a:cs typeface="Courier New"/>
                <a:sym typeface="Courier New"/>
              </a:rPr>
              <a:t>v-for</a:t>
            </a:r>
            <a:r>
              <a:rPr b="1" lang="en-US" sz="1750">
                <a:solidFill>
                  <a:srgbClr val="D4D4D4"/>
                </a:solidFill>
                <a:highlight>
                  <a:srgbClr val="1E1E1E"/>
                </a:highlight>
                <a:latin typeface="Courier New"/>
                <a:ea typeface="Courier New"/>
                <a:cs typeface="Courier New"/>
                <a:sym typeface="Courier New"/>
              </a:rPr>
              <a:t>=</a:t>
            </a:r>
            <a:r>
              <a:rPr b="1" lang="en-US" sz="1750">
                <a:solidFill>
                  <a:srgbClr val="CE9178"/>
                </a:solidFill>
                <a:highlight>
                  <a:srgbClr val="1E1E1E"/>
                </a:highlight>
                <a:latin typeface="Courier New"/>
                <a:ea typeface="Courier New"/>
                <a:cs typeface="Courier New"/>
                <a:sym typeface="Courier New"/>
              </a:rPr>
              <a:t>"item in items"</a:t>
            </a:r>
            <a:r>
              <a:rPr b="1" lang="en-US" sz="1750">
                <a:solidFill>
                  <a:srgbClr val="D4D4D4"/>
                </a:solidFill>
                <a:highlight>
                  <a:srgbClr val="1E1E1E"/>
                </a:highlight>
                <a:latin typeface="Courier New"/>
                <a:ea typeface="Courier New"/>
                <a:cs typeface="Courier New"/>
                <a:sym typeface="Courier New"/>
              </a:rPr>
              <a:t> </a:t>
            </a:r>
            <a:r>
              <a:rPr b="1" lang="en-US" sz="1750">
                <a:solidFill>
                  <a:srgbClr val="9CDCFE"/>
                </a:solidFill>
                <a:highlight>
                  <a:srgbClr val="1E1E1E"/>
                </a:highlight>
                <a:latin typeface="Courier New"/>
                <a:ea typeface="Courier New"/>
                <a:cs typeface="Courier New"/>
                <a:sym typeface="Courier New"/>
              </a:rPr>
              <a:t>:class</a:t>
            </a:r>
            <a:r>
              <a:rPr b="1" lang="en-US" sz="1750">
                <a:solidFill>
                  <a:srgbClr val="D4D4D4"/>
                </a:solidFill>
                <a:highlight>
                  <a:srgbClr val="1E1E1E"/>
                </a:highlight>
                <a:latin typeface="Courier New"/>
                <a:ea typeface="Courier New"/>
                <a:cs typeface="Courier New"/>
                <a:sym typeface="Courier New"/>
              </a:rPr>
              <a:t>=</a:t>
            </a:r>
            <a:r>
              <a:rPr b="1" lang="en-US" sz="1750">
                <a:solidFill>
                  <a:srgbClr val="CE9178"/>
                </a:solidFill>
                <a:highlight>
                  <a:srgbClr val="1E1E1E"/>
                </a:highlight>
                <a:latin typeface="Courier New"/>
                <a:ea typeface="Courier New"/>
                <a:cs typeface="Courier New"/>
                <a:sym typeface="Courier New"/>
              </a:rPr>
              <a:t>"{strikeout:item.isDone}"</a:t>
            </a:r>
            <a:r>
              <a:rPr b="1" lang="en-US" sz="1750">
                <a:solidFill>
                  <a:srgbClr val="D4D4D4"/>
                </a:solidFill>
                <a:highlight>
                  <a:srgbClr val="1E1E1E"/>
                </a:highlight>
                <a:latin typeface="Courier New"/>
                <a:ea typeface="Courier New"/>
                <a:cs typeface="Courier New"/>
                <a:sym typeface="Courier New"/>
              </a:rPr>
              <a:t> </a:t>
            </a:r>
            <a:r>
              <a:rPr b="1" lang="en-US" sz="1750">
                <a:solidFill>
                  <a:srgbClr val="9CDCFE"/>
                </a:solidFill>
                <a:highlight>
                  <a:srgbClr val="1E1E1E"/>
                </a:highlight>
                <a:latin typeface="Courier New"/>
                <a:ea typeface="Courier New"/>
                <a:cs typeface="Courier New"/>
                <a:sym typeface="Courier New"/>
              </a:rPr>
              <a:t>@click</a:t>
            </a:r>
            <a:r>
              <a:rPr b="1" lang="en-US" sz="1750">
                <a:solidFill>
                  <a:srgbClr val="D4D4D4"/>
                </a:solidFill>
                <a:highlight>
                  <a:srgbClr val="1E1E1E"/>
                </a:highlight>
                <a:latin typeface="Courier New"/>
                <a:ea typeface="Courier New"/>
                <a:cs typeface="Courier New"/>
                <a:sym typeface="Courier New"/>
              </a:rPr>
              <a:t>=</a:t>
            </a:r>
            <a:r>
              <a:rPr b="1" lang="en-US" sz="1750">
                <a:solidFill>
                  <a:srgbClr val="CE9178"/>
                </a:solidFill>
                <a:highlight>
                  <a:srgbClr val="1E1E1E"/>
                </a:highlight>
                <a:latin typeface="Courier New"/>
                <a:ea typeface="Courier New"/>
                <a:cs typeface="Courier New"/>
                <a:sym typeface="Courier New"/>
              </a:rPr>
              <a:t>"toggleDone(item)"</a:t>
            </a:r>
            <a:r>
              <a:rPr b="1" lang="en-US" sz="1750">
                <a:solidFill>
                  <a:srgbClr val="808080"/>
                </a:solidFill>
                <a:highlight>
                  <a:srgbClr val="1E1E1E"/>
                </a:highlight>
                <a:latin typeface="Courier New"/>
                <a:ea typeface="Courier New"/>
                <a:cs typeface="Courier New"/>
                <a:sym typeface="Courier New"/>
              </a:rPr>
              <a:t>&gt;</a:t>
            </a:r>
            <a:r>
              <a:rPr b="1" lang="en-US" sz="1750">
                <a:solidFill>
                  <a:srgbClr val="D4D4D4"/>
                </a:solidFill>
                <a:highlight>
                  <a:srgbClr val="1E1E1E"/>
                </a:highlight>
                <a:latin typeface="Courier New"/>
                <a:ea typeface="Courier New"/>
                <a:cs typeface="Courier New"/>
                <a:sym typeface="Courier New"/>
              </a:rPr>
              <a:t>{{ item.text }}</a:t>
            </a:r>
            <a:r>
              <a:rPr b="1" lang="en-US" sz="1750">
                <a:solidFill>
                  <a:srgbClr val="808080"/>
                </a:solidFill>
                <a:highlight>
                  <a:srgbClr val="1E1E1E"/>
                </a:highlight>
                <a:latin typeface="Courier New"/>
                <a:ea typeface="Courier New"/>
                <a:cs typeface="Courier New"/>
                <a:sym typeface="Courier New"/>
              </a:rPr>
              <a:t>&lt;/</a:t>
            </a:r>
            <a:r>
              <a:rPr b="1" lang="en-US" sz="1750">
                <a:solidFill>
                  <a:srgbClr val="569CD6"/>
                </a:solidFill>
                <a:highlight>
                  <a:srgbClr val="1E1E1E"/>
                </a:highlight>
                <a:latin typeface="Courier New"/>
                <a:ea typeface="Courier New"/>
                <a:cs typeface="Courier New"/>
                <a:sym typeface="Courier New"/>
              </a:rPr>
              <a:t>li</a:t>
            </a:r>
            <a:r>
              <a:rPr b="1" lang="en-US" sz="1750">
                <a:solidFill>
                  <a:srgbClr val="808080"/>
                </a:solidFill>
                <a:highlight>
                  <a:srgbClr val="1E1E1E"/>
                </a:highlight>
                <a:latin typeface="Courier New"/>
                <a:ea typeface="Courier New"/>
                <a:cs typeface="Courier New"/>
                <a:sym typeface="Courier New"/>
              </a:rPr>
              <a:t>&gt;</a:t>
            </a:r>
            <a:endParaRPr b="1" sz="1750">
              <a:solidFill>
                <a:srgbClr val="808080"/>
              </a:solidFill>
              <a:highlight>
                <a:srgbClr val="1E1E1E"/>
              </a:highlight>
              <a:latin typeface="Courier New"/>
              <a:ea typeface="Courier New"/>
              <a:cs typeface="Courier New"/>
              <a:sym typeface="Courier New"/>
            </a:endParaRPr>
          </a:p>
        </p:txBody>
      </p:sp>
      <p:pic>
        <p:nvPicPr>
          <p:cNvPr id="141" name="Google Shape;141;gf7ee15ab11_0_62"/>
          <p:cNvPicPr preferRelativeResize="0"/>
          <p:nvPr/>
        </p:nvPicPr>
        <p:blipFill>
          <a:blip r:embed="rId5">
            <a:alphaModFix/>
          </a:blip>
          <a:stretch>
            <a:fillRect/>
          </a:stretch>
        </p:blipFill>
        <p:spPr>
          <a:xfrm>
            <a:off x="138050" y="3983550"/>
            <a:ext cx="2246024" cy="1654150"/>
          </a:xfrm>
          <a:prstGeom prst="rect">
            <a:avLst/>
          </a:prstGeom>
          <a:noFill/>
          <a:ln>
            <a:noFill/>
          </a:ln>
        </p:spPr>
      </p:pic>
      <p:pic>
        <p:nvPicPr>
          <p:cNvPr id="142" name="Google Shape;142;gf7ee15ab11_0_62"/>
          <p:cNvPicPr preferRelativeResize="0"/>
          <p:nvPr/>
        </p:nvPicPr>
        <p:blipFill>
          <a:blip r:embed="rId6">
            <a:alphaModFix/>
          </a:blip>
          <a:stretch>
            <a:fillRect/>
          </a:stretch>
        </p:blipFill>
        <p:spPr>
          <a:xfrm>
            <a:off x="4738750" y="2508675"/>
            <a:ext cx="3577664" cy="4094125"/>
          </a:xfrm>
          <a:prstGeom prst="rect">
            <a:avLst/>
          </a:prstGeom>
          <a:noFill/>
          <a:ln>
            <a:noFill/>
          </a:ln>
        </p:spPr>
      </p:pic>
      <p:cxnSp>
        <p:nvCxnSpPr>
          <p:cNvPr id="143" name="Google Shape;143;gf7ee15ab11_0_62"/>
          <p:cNvCxnSpPr/>
          <p:nvPr/>
        </p:nvCxnSpPr>
        <p:spPr>
          <a:xfrm flipH="1" rot="10800000">
            <a:off x="6580125" y="2088700"/>
            <a:ext cx="765300" cy="2012100"/>
          </a:xfrm>
          <a:prstGeom prst="straightConnector1">
            <a:avLst/>
          </a:prstGeom>
          <a:noFill/>
          <a:ln cap="flat" cmpd="sng" w="19050">
            <a:solidFill>
              <a:srgbClr val="FF0000"/>
            </a:solidFill>
            <a:prstDash val="solid"/>
            <a:round/>
            <a:headEnd len="med" w="med" type="none"/>
            <a:tailEnd len="med" w="med" type="triangle"/>
          </a:ln>
        </p:spPr>
      </p:cxnSp>
      <p:sp>
        <p:nvSpPr>
          <p:cNvPr id="144" name="Google Shape;144;gf7ee15ab11_0_62"/>
          <p:cNvSpPr/>
          <p:nvPr/>
        </p:nvSpPr>
        <p:spPr>
          <a:xfrm>
            <a:off x="5447825" y="3983550"/>
            <a:ext cx="1132200" cy="2688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5" name="Google Shape;145;gf7ee15ab11_0_62"/>
          <p:cNvPicPr preferRelativeResize="0"/>
          <p:nvPr/>
        </p:nvPicPr>
        <p:blipFill>
          <a:blip r:embed="rId7">
            <a:alphaModFix/>
          </a:blip>
          <a:stretch>
            <a:fillRect/>
          </a:stretch>
        </p:blipFill>
        <p:spPr>
          <a:xfrm>
            <a:off x="138050" y="2797139"/>
            <a:ext cx="4433950" cy="735887"/>
          </a:xfrm>
          <a:prstGeom prst="rect">
            <a:avLst/>
          </a:prstGeom>
          <a:noFill/>
          <a:ln cap="flat" cmpd="sng" w="19050">
            <a:solidFill>
              <a:srgbClr val="FF0000"/>
            </a:solidFill>
            <a:prstDash val="solid"/>
            <a:round/>
            <a:headEnd len="sm" w="sm" type="none"/>
            <a:tailEnd len="sm" w="sm" type="none"/>
          </a:ln>
        </p:spPr>
      </p:pic>
      <p:cxnSp>
        <p:nvCxnSpPr>
          <p:cNvPr id="146" name="Google Shape;146;gf7ee15ab11_0_62"/>
          <p:cNvCxnSpPr/>
          <p:nvPr/>
        </p:nvCxnSpPr>
        <p:spPr>
          <a:xfrm flipH="1">
            <a:off x="2156975" y="2088850"/>
            <a:ext cx="3082800" cy="741000"/>
          </a:xfrm>
          <a:prstGeom prst="straightConnector1">
            <a:avLst/>
          </a:prstGeom>
          <a:noFill/>
          <a:ln cap="flat" cmpd="sng" w="19050">
            <a:solidFill>
              <a:srgbClr val="FF0000"/>
            </a:solidFill>
            <a:prstDash val="solid"/>
            <a:round/>
            <a:headEnd len="med" w="med" type="none"/>
            <a:tailEnd len="med" w="med" type="triangle"/>
          </a:ln>
        </p:spPr>
      </p:cxnSp>
      <p:pic>
        <p:nvPicPr>
          <p:cNvPr id="147" name="Google Shape;147;gf7ee15ab11_0_62"/>
          <p:cNvPicPr preferRelativeResize="0"/>
          <p:nvPr/>
        </p:nvPicPr>
        <p:blipFill>
          <a:blip r:embed="rId8">
            <a:alphaModFix/>
          </a:blip>
          <a:stretch>
            <a:fillRect/>
          </a:stretch>
        </p:blipFill>
        <p:spPr>
          <a:xfrm>
            <a:off x="2156975" y="3983550"/>
            <a:ext cx="2388375" cy="570450"/>
          </a:xfrm>
          <a:prstGeom prst="rect">
            <a:avLst/>
          </a:prstGeom>
          <a:noFill/>
          <a:ln>
            <a:noFill/>
          </a:ln>
        </p:spPr>
      </p:pic>
      <p:cxnSp>
        <p:nvCxnSpPr>
          <p:cNvPr id="148" name="Google Shape;148;gf7ee15ab11_0_62"/>
          <p:cNvCxnSpPr/>
          <p:nvPr/>
        </p:nvCxnSpPr>
        <p:spPr>
          <a:xfrm flipH="1" rot="10800000">
            <a:off x="5179075" y="2058200"/>
            <a:ext cx="3064500" cy="21300"/>
          </a:xfrm>
          <a:prstGeom prst="straightConnector1">
            <a:avLst/>
          </a:prstGeom>
          <a:noFill/>
          <a:ln cap="flat" cmpd="sng" w="19050">
            <a:solidFill>
              <a:srgbClr val="FF0000"/>
            </a:solidFill>
            <a:prstDash val="solid"/>
            <a:round/>
            <a:headEnd len="med" w="med" type="none"/>
            <a:tailEnd len="med" w="med" type="none"/>
          </a:ln>
        </p:spPr>
      </p:cxnSp>
      <p:sp>
        <p:nvSpPr>
          <p:cNvPr id="149" name="Google Shape;149;gf7ee15ab11_0_62"/>
          <p:cNvSpPr txBox="1"/>
          <p:nvPr/>
        </p:nvSpPr>
        <p:spPr>
          <a:xfrm>
            <a:off x="346675" y="1451025"/>
            <a:ext cx="4076700" cy="400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lang="en-US"/>
              <a:t>bind</a:t>
            </a:r>
            <a:r>
              <a:rPr lang="en-US"/>
              <a:t>物件：</a:t>
            </a:r>
            <a:endParaRPr/>
          </a:p>
        </p:txBody>
      </p:sp>
      <p:sp>
        <p:nvSpPr>
          <p:cNvPr id="150" name="Google Shape;150;gf7ee15ab11_0_62"/>
          <p:cNvSpPr txBox="1"/>
          <p:nvPr/>
        </p:nvSpPr>
        <p:spPr>
          <a:xfrm>
            <a:off x="138050" y="3633300"/>
            <a:ext cx="2741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渲染結果：</a:t>
            </a:r>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佈景主題">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hungyo Group">
  <a:themeElements>
    <a:clrScheme name="Chungyo Group CIS">
      <a:dk1>
        <a:srgbClr val="FF0000"/>
      </a:dk1>
      <a:lt1>
        <a:srgbClr val="E3E4EB"/>
      </a:lt1>
      <a:dk2>
        <a:srgbClr val="8F9227"/>
      </a:dk2>
      <a:lt2>
        <a:srgbClr val="E3E4EB"/>
      </a:lt2>
      <a:accent1>
        <a:srgbClr val="909228"/>
      </a:accent1>
      <a:accent2>
        <a:srgbClr val="C0CC00"/>
      </a:accent2>
      <a:accent3>
        <a:srgbClr val="717171"/>
      </a:accent3>
      <a:accent4>
        <a:srgbClr val="FFFFFF"/>
      </a:accent4>
      <a:accent5>
        <a:srgbClr val="FFFFFF"/>
      </a:accent5>
      <a:accent6>
        <a:srgbClr val="FFFFFF"/>
      </a:accent6>
      <a:hlink>
        <a:srgbClr val="C0CC00"/>
      </a:hlink>
      <a:folHlink>
        <a:srgbClr val="8F922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